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60" r:id="rId9"/>
    <p:sldId id="269" r:id="rId10"/>
    <p:sldId id="289" r:id="rId11"/>
    <p:sldId id="264" r:id="rId12"/>
    <p:sldId id="268" r:id="rId13"/>
    <p:sldId id="288" r:id="rId14"/>
    <p:sldId id="286" r:id="rId15"/>
    <p:sldId id="270" r:id="rId16"/>
    <p:sldId id="272" r:id="rId17"/>
    <p:sldId id="274" r:id="rId18"/>
    <p:sldId id="281" r:id="rId19"/>
    <p:sldId id="282" r:id="rId20"/>
    <p:sldId id="273" r:id="rId21"/>
    <p:sldId id="275" r:id="rId22"/>
    <p:sldId id="276" r:id="rId23"/>
    <p:sldId id="277" r:id="rId24"/>
    <p:sldId id="28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1D52D-E0A0-4FF5-989B-6A8142BED3A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DECB1-C487-43C7-A595-66FB76D6226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План график подготовки к ЕГЭ-2020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5EAC60D-67BC-4C24-9B6B-A27F088A728A}" type="parTrans" cxnId="{95C280D5-8E7E-43DF-9F85-15E4EC471665}">
      <dgm:prSet/>
      <dgm:spPr/>
      <dgm:t>
        <a:bodyPr/>
        <a:lstStyle/>
        <a:p>
          <a:endParaRPr lang="ru-RU" sz="1100"/>
        </a:p>
      </dgm:t>
    </dgm:pt>
    <dgm:pt modelId="{445AAB09-3AE6-40A9-A337-BAC19A7A9ABD}" type="sibTrans" cxnId="{95C280D5-8E7E-43DF-9F85-15E4EC471665}">
      <dgm:prSet/>
      <dgm:spPr/>
      <dgm:t>
        <a:bodyPr/>
        <a:lstStyle/>
        <a:p>
          <a:endParaRPr lang="ru-RU" sz="1100"/>
        </a:p>
      </dgm:t>
    </dgm:pt>
    <dgm:pt modelId="{8E0C89DE-7B09-4418-8119-D25D1C06B00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Организационно-методическая деятельность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A530CEF-17E2-487F-9FF3-49BF9BE21FD9}" type="parTrans" cxnId="{CB5C83FE-E010-4998-8125-D8D1FE76EC5B}">
      <dgm:prSet/>
      <dgm:spPr/>
      <dgm:t>
        <a:bodyPr/>
        <a:lstStyle/>
        <a:p>
          <a:endParaRPr lang="ru-RU" sz="1100"/>
        </a:p>
      </dgm:t>
    </dgm:pt>
    <dgm:pt modelId="{298CF157-41CD-4ED6-8365-6E510FFC9C16}" type="sibTrans" cxnId="{CB5C83FE-E010-4998-8125-D8D1FE76EC5B}">
      <dgm:prSet/>
      <dgm:spPr/>
      <dgm:t>
        <a:bodyPr/>
        <a:lstStyle/>
        <a:p>
          <a:endParaRPr lang="ru-RU" sz="1100"/>
        </a:p>
      </dgm:t>
    </dgm:pt>
    <dgm:pt modelId="{1308F0BF-70EB-4370-ABDE-1A08BB87D64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Координация работы МО, учителей-предметников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161860-969F-427F-BF1C-3E95C2ACBDF5}" type="parTrans" cxnId="{0517871A-F6B5-4D11-9B2E-58500D67470F}">
      <dgm:prSet/>
      <dgm:spPr/>
      <dgm:t>
        <a:bodyPr/>
        <a:lstStyle/>
        <a:p>
          <a:endParaRPr lang="ru-RU" sz="1100"/>
        </a:p>
      </dgm:t>
    </dgm:pt>
    <dgm:pt modelId="{DB075E5D-7BD2-43D5-A0A6-702ADD6F1CAD}" type="sibTrans" cxnId="{0517871A-F6B5-4D11-9B2E-58500D67470F}">
      <dgm:prSet/>
      <dgm:spPr/>
      <dgm:t>
        <a:bodyPr/>
        <a:lstStyle/>
        <a:p>
          <a:endParaRPr lang="ru-RU" sz="1100"/>
        </a:p>
      </dgm:t>
    </dgm:pt>
    <dgm:pt modelId="{E048A212-A5AE-485D-9F21-90CA5B8E1E1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774753-4408-45DA-8FCB-6A29EE6DCED2}" type="parTrans" cxnId="{81512DB6-2F67-455F-BBF0-151688CF6469}">
      <dgm:prSet/>
      <dgm:spPr/>
      <dgm:t>
        <a:bodyPr/>
        <a:lstStyle/>
        <a:p>
          <a:endParaRPr lang="ru-RU" sz="1100"/>
        </a:p>
      </dgm:t>
    </dgm:pt>
    <dgm:pt modelId="{8E350E4A-412D-48AC-8CCD-155E2198A499}" type="sibTrans" cxnId="{81512DB6-2F67-455F-BBF0-151688CF6469}">
      <dgm:prSet/>
      <dgm:spPr/>
      <dgm:t>
        <a:bodyPr/>
        <a:lstStyle/>
        <a:p>
          <a:endParaRPr lang="ru-RU" sz="1100"/>
        </a:p>
      </dgm:t>
    </dgm:pt>
    <dgm:pt modelId="{B180A391-5B28-4008-99A3-40C92A35AC3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мероприятий по подготовке обучающих к ГИА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2A0E80D-CF96-45E8-BC25-58875F84AE52}" type="parTrans" cxnId="{FCBCB0D9-E846-4902-8953-DCE3A1E2C903}">
      <dgm:prSet/>
      <dgm:spPr/>
      <dgm:t>
        <a:bodyPr/>
        <a:lstStyle/>
        <a:p>
          <a:endParaRPr lang="ru-RU" sz="1100"/>
        </a:p>
      </dgm:t>
    </dgm:pt>
    <dgm:pt modelId="{6556938F-08C4-4A1F-8604-FABDEFEF058C}" type="sibTrans" cxnId="{FCBCB0D9-E846-4902-8953-DCE3A1E2C903}">
      <dgm:prSet/>
      <dgm:spPr/>
      <dgm:t>
        <a:bodyPr/>
        <a:lstStyle/>
        <a:p>
          <a:endParaRPr lang="ru-RU" sz="1100"/>
        </a:p>
      </dgm:t>
    </dgm:pt>
    <dgm:pt modelId="{9C173563-C19B-47CF-9DCD-42AF06873C3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Анализ результатов ЕГЭ-2019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B7610E-7AA5-49E3-A0FA-6335006413A6}" type="parTrans" cxnId="{BB75A18F-C3DF-4FFE-A2B5-E4A0A7EF2B56}">
      <dgm:prSet/>
      <dgm:spPr/>
      <dgm:t>
        <a:bodyPr/>
        <a:lstStyle/>
        <a:p>
          <a:endParaRPr lang="ru-RU" sz="1100"/>
        </a:p>
      </dgm:t>
    </dgm:pt>
    <dgm:pt modelId="{CA01C787-706D-417A-8B3E-F6E6422DCB06}" type="sibTrans" cxnId="{BB75A18F-C3DF-4FFE-A2B5-E4A0A7EF2B56}">
      <dgm:prSet/>
      <dgm:spPr/>
      <dgm:t>
        <a:bodyPr/>
        <a:lstStyle/>
        <a:p>
          <a:endParaRPr lang="ru-RU" sz="1100"/>
        </a:p>
      </dgm:t>
    </dgm:pt>
    <dgm:pt modelId="{049BD6DD-5A69-461C-B086-3FC90C19F79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Выбор обучающимися предметов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3465C6B-C06C-4C09-8CBF-B904B94FE4DC}" type="parTrans" cxnId="{B69B242E-94F3-4C65-B2FA-8848F94D65FA}">
      <dgm:prSet/>
      <dgm:spPr/>
      <dgm:t>
        <a:bodyPr/>
        <a:lstStyle/>
        <a:p>
          <a:endParaRPr lang="ru-RU" sz="1100"/>
        </a:p>
      </dgm:t>
    </dgm:pt>
    <dgm:pt modelId="{F347E657-D83B-4E8D-BEC9-394BDDBF8642}" type="sibTrans" cxnId="{B69B242E-94F3-4C65-B2FA-8848F94D65FA}">
      <dgm:prSet/>
      <dgm:spPr/>
      <dgm:t>
        <a:bodyPr/>
        <a:lstStyle/>
        <a:p>
          <a:endParaRPr lang="ru-RU" sz="1100"/>
        </a:p>
      </dgm:t>
    </dgm:pt>
    <dgm:pt modelId="{FE1774F5-3C0D-4F7A-B7C0-288405C2EEEE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Консуль-тации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для подготовки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59E3AF-74DA-48C6-98A7-5BA3D65F2AA4}" type="parTrans" cxnId="{7106B620-1149-4D74-99D4-186EA4A033BB}">
      <dgm:prSet/>
      <dgm:spPr/>
      <dgm:t>
        <a:bodyPr/>
        <a:lstStyle/>
        <a:p>
          <a:endParaRPr lang="ru-RU" sz="1100"/>
        </a:p>
      </dgm:t>
    </dgm:pt>
    <dgm:pt modelId="{F8B29F7D-6053-4FB8-8F00-9F75940209F2}" type="sibTrans" cxnId="{7106B620-1149-4D74-99D4-186EA4A033BB}">
      <dgm:prSet/>
      <dgm:spPr/>
      <dgm:t>
        <a:bodyPr/>
        <a:lstStyle/>
        <a:p>
          <a:endParaRPr lang="ru-RU" sz="1100"/>
        </a:p>
      </dgm:t>
    </dgm:pt>
    <dgm:pt modelId="{F128FD14-3EB3-441B-A052-B743453C085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Проведение  диагностических работ  и пробных экзаменов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1639BDC-0190-440C-951B-A31CB68DE09C}" type="parTrans" cxnId="{1AFCADBA-90B0-4DC2-A946-77D84E53DC2B}">
      <dgm:prSet/>
      <dgm:spPr/>
      <dgm:t>
        <a:bodyPr/>
        <a:lstStyle/>
        <a:p>
          <a:endParaRPr lang="ru-RU" sz="1100"/>
        </a:p>
      </dgm:t>
    </dgm:pt>
    <dgm:pt modelId="{F62B209B-C0E1-45C6-B0E3-470149C26EFB}" type="sibTrans" cxnId="{1AFCADBA-90B0-4DC2-A946-77D84E53DC2B}">
      <dgm:prSet/>
      <dgm:spPr/>
      <dgm:t>
        <a:bodyPr/>
        <a:lstStyle/>
        <a:p>
          <a:endParaRPr lang="ru-RU" sz="1100"/>
        </a:p>
      </dgm:t>
    </dgm:pt>
    <dgm:pt modelId="{87906908-8F6F-4C71-87D4-8C8256FF6704}" type="pres">
      <dgm:prSet presAssocID="{EB61D52D-E0A0-4FF5-989B-6A8142BED3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4FC041-7C38-4B42-A0B1-65D9D4834CB1}" type="pres">
      <dgm:prSet presAssocID="{804DECB1-C487-43C7-A595-66FB76D62263}" presName="hierRoot1" presStyleCnt="0"/>
      <dgm:spPr/>
    </dgm:pt>
    <dgm:pt modelId="{18D5B78B-0646-4E77-A896-EF47AB36A0FB}" type="pres">
      <dgm:prSet presAssocID="{804DECB1-C487-43C7-A595-66FB76D62263}" presName="composite" presStyleCnt="0"/>
      <dgm:spPr/>
    </dgm:pt>
    <dgm:pt modelId="{D71C07C2-B2FC-4AC8-B1CA-DE9D2C28D770}" type="pres">
      <dgm:prSet presAssocID="{804DECB1-C487-43C7-A595-66FB76D62263}" presName="background" presStyleLbl="node0" presStyleIdx="0" presStyleCnt="1"/>
      <dgm:spPr/>
    </dgm:pt>
    <dgm:pt modelId="{8671E4FE-F63A-46DF-B5F2-65ECEE4E70D4}" type="pres">
      <dgm:prSet presAssocID="{804DECB1-C487-43C7-A595-66FB76D62263}" presName="text" presStyleLbl="fgAcc0" presStyleIdx="0" presStyleCnt="1" custScaleX="182073" custScaleY="114074" custLinFactNeighborX="28065" custLinFactNeighborY="-86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422C94-1015-4D54-90F4-42A66854569D}" type="pres">
      <dgm:prSet presAssocID="{804DECB1-C487-43C7-A595-66FB76D62263}" presName="hierChild2" presStyleCnt="0"/>
      <dgm:spPr/>
    </dgm:pt>
    <dgm:pt modelId="{F5E70CC9-8BE2-44C1-99CE-C2042B41B850}" type="pres">
      <dgm:prSet presAssocID="{96B7610E-7AA5-49E3-A0FA-6335006413A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84E7472-3BCD-41BF-B6B3-68B19665CFC2}" type="pres">
      <dgm:prSet presAssocID="{9C173563-C19B-47CF-9DCD-42AF06873C38}" presName="hierRoot2" presStyleCnt="0"/>
      <dgm:spPr/>
    </dgm:pt>
    <dgm:pt modelId="{D5092410-EBB6-4C83-820F-0A57C715C9E2}" type="pres">
      <dgm:prSet presAssocID="{9C173563-C19B-47CF-9DCD-42AF06873C38}" presName="composite2" presStyleCnt="0"/>
      <dgm:spPr/>
    </dgm:pt>
    <dgm:pt modelId="{3EA474D3-E163-420A-AB39-04443C6FFFE4}" type="pres">
      <dgm:prSet presAssocID="{9C173563-C19B-47CF-9DCD-42AF06873C38}" presName="background2" presStyleLbl="node2" presStyleIdx="0" presStyleCnt="3"/>
      <dgm:spPr/>
    </dgm:pt>
    <dgm:pt modelId="{FE81685A-B9BA-4F29-BE55-18D3CE8F7D9A}" type="pres">
      <dgm:prSet presAssocID="{9C173563-C19B-47CF-9DCD-42AF06873C3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64E152-4DC5-4C47-81B4-21649011952F}" type="pres">
      <dgm:prSet presAssocID="{9C173563-C19B-47CF-9DCD-42AF06873C38}" presName="hierChild3" presStyleCnt="0"/>
      <dgm:spPr/>
    </dgm:pt>
    <dgm:pt modelId="{734DD59A-2AE6-4096-AE92-1E00A7598179}" type="pres">
      <dgm:prSet presAssocID="{6A530CEF-17E2-487F-9FF3-49BF9BE21FD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9FB5AEF-F42D-4F9E-BDFF-702BC854C8EA}" type="pres">
      <dgm:prSet presAssocID="{8E0C89DE-7B09-4418-8119-D25D1C06B003}" presName="hierRoot2" presStyleCnt="0"/>
      <dgm:spPr/>
    </dgm:pt>
    <dgm:pt modelId="{DC87E912-212F-456C-A1AF-93D5D333D15A}" type="pres">
      <dgm:prSet presAssocID="{8E0C89DE-7B09-4418-8119-D25D1C06B003}" presName="composite2" presStyleCnt="0"/>
      <dgm:spPr/>
    </dgm:pt>
    <dgm:pt modelId="{93EBC66F-252E-4C2D-8F44-84DB105C62B4}" type="pres">
      <dgm:prSet presAssocID="{8E0C89DE-7B09-4418-8119-D25D1C06B003}" presName="background2" presStyleLbl="node2" presStyleIdx="1" presStyleCnt="3"/>
      <dgm:spPr/>
    </dgm:pt>
    <dgm:pt modelId="{9C3E0FF5-D3DD-491D-9508-7369498780B4}" type="pres">
      <dgm:prSet presAssocID="{8E0C89DE-7B09-4418-8119-D25D1C06B003}" presName="text2" presStyleLbl="fgAcc2" presStyleIdx="1" presStyleCnt="3" custScaleX="167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973DD5-A040-4EF1-A47E-FD48C06C5F5B}" type="pres">
      <dgm:prSet presAssocID="{8E0C89DE-7B09-4418-8119-D25D1C06B003}" presName="hierChild3" presStyleCnt="0"/>
      <dgm:spPr/>
    </dgm:pt>
    <dgm:pt modelId="{F0D887B7-B20D-42EC-8868-A5A17D5ABFA0}" type="pres">
      <dgm:prSet presAssocID="{07161860-969F-427F-BF1C-3E95C2ACBDF5}" presName="Name17" presStyleLbl="parChTrans1D3" presStyleIdx="0" presStyleCnt="5"/>
      <dgm:spPr/>
      <dgm:t>
        <a:bodyPr/>
        <a:lstStyle/>
        <a:p>
          <a:endParaRPr lang="ru-RU"/>
        </a:p>
      </dgm:t>
    </dgm:pt>
    <dgm:pt modelId="{2B3E4DAE-9512-486D-AB6F-93765FF847EE}" type="pres">
      <dgm:prSet presAssocID="{1308F0BF-70EB-4370-ABDE-1A08BB87D64F}" presName="hierRoot3" presStyleCnt="0"/>
      <dgm:spPr/>
    </dgm:pt>
    <dgm:pt modelId="{74DD484C-96B2-44F8-867E-08C9BA4ABD5A}" type="pres">
      <dgm:prSet presAssocID="{1308F0BF-70EB-4370-ABDE-1A08BB87D64F}" presName="composite3" presStyleCnt="0"/>
      <dgm:spPr/>
    </dgm:pt>
    <dgm:pt modelId="{85E03D13-8AF2-4E9A-849C-1F634E38BD7B}" type="pres">
      <dgm:prSet presAssocID="{1308F0BF-70EB-4370-ABDE-1A08BB87D64F}" presName="background3" presStyleLbl="node3" presStyleIdx="0" presStyleCnt="5"/>
      <dgm:spPr/>
    </dgm:pt>
    <dgm:pt modelId="{35AF67DF-A803-4D0B-9E01-EF179A5D5C71}" type="pres">
      <dgm:prSet presAssocID="{1308F0BF-70EB-4370-ABDE-1A08BB87D64F}" presName="text3" presStyleLbl="fgAcc3" presStyleIdx="0" presStyleCnt="5" custScaleX="131554" custScaleY="212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674B06-D75C-4B1A-9A57-17A9BEEA9FF0}" type="pres">
      <dgm:prSet presAssocID="{1308F0BF-70EB-4370-ABDE-1A08BB87D64F}" presName="hierChild4" presStyleCnt="0"/>
      <dgm:spPr/>
    </dgm:pt>
    <dgm:pt modelId="{50B78270-643C-447A-A419-27A76594613B}" type="pres">
      <dgm:prSet presAssocID="{7F774753-4408-45DA-8FCB-6A29EE6DCED2}" presName="Name17" presStyleLbl="parChTrans1D3" presStyleIdx="1" presStyleCnt="5"/>
      <dgm:spPr/>
      <dgm:t>
        <a:bodyPr/>
        <a:lstStyle/>
        <a:p>
          <a:endParaRPr lang="ru-RU"/>
        </a:p>
      </dgm:t>
    </dgm:pt>
    <dgm:pt modelId="{070470B1-FE9F-4170-9AE7-CFFAC97693A1}" type="pres">
      <dgm:prSet presAssocID="{E048A212-A5AE-485D-9F21-90CA5B8E1E1B}" presName="hierRoot3" presStyleCnt="0"/>
      <dgm:spPr/>
    </dgm:pt>
    <dgm:pt modelId="{F2DB0176-364D-4E54-8FF0-F93F249EAF0C}" type="pres">
      <dgm:prSet presAssocID="{E048A212-A5AE-485D-9F21-90CA5B8E1E1B}" presName="composite3" presStyleCnt="0"/>
      <dgm:spPr/>
    </dgm:pt>
    <dgm:pt modelId="{72A68812-73E8-4207-BB6A-F74EB25E6BE1}" type="pres">
      <dgm:prSet presAssocID="{E048A212-A5AE-485D-9F21-90CA5B8E1E1B}" presName="background3" presStyleLbl="node3" presStyleIdx="1" presStyleCnt="5"/>
      <dgm:spPr/>
    </dgm:pt>
    <dgm:pt modelId="{A46CDA37-4D7F-43C0-852C-8F690AD3029F}" type="pres">
      <dgm:prSet presAssocID="{E048A212-A5AE-485D-9F21-90CA5B8E1E1B}" presName="text3" presStyleLbl="fgAcc3" presStyleIdx="1" presStyleCnt="5" custScaleY="212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0244F4-F14B-4172-AA4B-6060D09744DD}" type="pres">
      <dgm:prSet presAssocID="{E048A212-A5AE-485D-9F21-90CA5B8E1E1B}" presName="hierChild4" presStyleCnt="0"/>
      <dgm:spPr/>
    </dgm:pt>
    <dgm:pt modelId="{7E81C782-68F6-4744-A676-0F4F412D9E42}" type="pres">
      <dgm:prSet presAssocID="{B2A0E80D-CF96-45E8-BC25-58875F84AE5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D46CCD4-0CEC-4BC2-90E9-64F9DC348268}" type="pres">
      <dgm:prSet presAssocID="{B180A391-5B28-4008-99A3-40C92A35AC35}" presName="hierRoot2" presStyleCnt="0"/>
      <dgm:spPr/>
    </dgm:pt>
    <dgm:pt modelId="{1AC091A6-6A30-4224-8AB4-76C90F3DE3B9}" type="pres">
      <dgm:prSet presAssocID="{B180A391-5B28-4008-99A3-40C92A35AC35}" presName="composite2" presStyleCnt="0"/>
      <dgm:spPr/>
    </dgm:pt>
    <dgm:pt modelId="{9168864E-A4A1-4FA7-8712-99E1A76346A1}" type="pres">
      <dgm:prSet presAssocID="{B180A391-5B28-4008-99A3-40C92A35AC35}" presName="background2" presStyleLbl="node2" presStyleIdx="2" presStyleCnt="3"/>
      <dgm:spPr/>
    </dgm:pt>
    <dgm:pt modelId="{54EC2C49-03D2-4F1E-B46F-0DF7CF10B9EF}" type="pres">
      <dgm:prSet presAssocID="{B180A391-5B28-4008-99A3-40C92A35AC35}" presName="text2" presStyleLbl="fgAcc2" presStyleIdx="2" presStyleCnt="3" custScaleX="138562" custScaleY="130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901D4-EE37-481F-A546-D705D630A0FC}" type="pres">
      <dgm:prSet presAssocID="{B180A391-5B28-4008-99A3-40C92A35AC35}" presName="hierChild3" presStyleCnt="0"/>
      <dgm:spPr/>
    </dgm:pt>
    <dgm:pt modelId="{4827069B-A538-4FC1-B43B-359340AF79E5}" type="pres">
      <dgm:prSet presAssocID="{83465C6B-C06C-4C09-8CBF-B904B94FE4DC}" presName="Name17" presStyleLbl="parChTrans1D3" presStyleIdx="2" presStyleCnt="5"/>
      <dgm:spPr/>
      <dgm:t>
        <a:bodyPr/>
        <a:lstStyle/>
        <a:p>
          <a:endParaRPr lang="ru-RU"/>
        </a:p>
      </dgm:t>
    </dgm:pt>
    <dgm:pt modelId="{91560DAB-659A-4030-93F1-03E8C012A93B}" type="pres">
      <dgm:prSet presAssocID="{049BD6DD-5A69-461C-B086-3FC90C19F794}" presName="hierRoot3" presStyleCnt="0"/>
      <dgm:spPr/>
    </dgm:pt>
    <dgm:pt modelId="{722D277F-1F3E-4119-8EF3-B6ED35046E3C}" type="pres">
      <dgm:prSet presAssocID="{049BD6DD-5A69-461C-B086-3FC90C19F794}" presName="composite3" presStyleCnt="0"/>
      <dgm:spPr/>
    </dgm:pt>
    <dgm:pt modelId="{1F14AC47-31AF-4B16-83E6-19768E8B5EDC}" type="pres">
      <dgm:prSet presAssocID="{049BD6DD-5A69-461C-B086-3FC90C19F794}" presName="background3" presStyleLbl="node3" presStyleIdx="2" presStyleCnt="5"/>
      <dgm:spPr/>
    </dgm:pt>
    <dgm:pt modelId="{049D6B91-717E-478A-94E8-9E1BED6487B4}" type="pres">
      <dgm:prSet presAssocID="{049BD6DD-5A69-461C-B086-3FC90C19F794}" presName="text3" presStyleLbl="fgAcc3" presStyleIdx="2" presStyleCnt="5" custScaleY="220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A3A7E-F627-4538-A218-922456C01066}" type="pres">
      <dgm:prSet presAssocID="{049BD6DD-5A69-461C-B086-3FC90C19F794}" presName="hierChild4" presStyleCnt="0"/>
      <dgm:spPr/>
    </dgm:pt>
    <dgm:pt modelId="{C67C8920-92E0-4F9D-BC18-64F70F3833B9}" type="pres">
      <dgm:prSet presAssocID="{7F59E3AF-74DA-48C6-98A7-5BA3D65F2AA4}" presName="Name17" presStyleLbl="parChTrans1D3" presStyleIdx="3" presStyleCnt="5"/>
      <dgm:spPr/>
      <dgm:t>
        <a:bodyPr/>
        <a:lstStyle/>
        <a:p>
          <a:endParaRPr lang="ru-RU"/>
        </a:p>
      </dgm:t>
    </dgm:pt>
    <dgm:pt modelId="{6A997073-B227-468A-8B14-1B1D940CC6A5}" type="pres">
      <dgm:prSet presAssocID="{FE1774F5-3C0D-4F7A-B7C0-288405C2EEEE}" presName="hierRoot3" presStyleCnt="0"/>
      <dgm:spPr/>
    </dgm:pt>
    <dgm:pt modelId="{142A6717-0E92-48EF-91D5-E3E944D11BCC}" type="pres">
      <dgm:prSet presAssocID="{FE1774F5-3C0D-4F7A-B7C0-288405C2EEEE}" presName="composite3" presStyleCnt="0"/>
      <dgm:spPr/>
    </dgm:pt>
    <dgm:pt modelId="{E1E517F8-4328-426F-9B95-CA17F1635C4F}" type="pres">
      <dgm:prSet presAssocID="{FE1774F5-3C0D-4F7A-B7C0-288405C2EEEE}" presName="background3" presStyleLbl="node3" presStyleIdx="3" presStyleCnt="5"/>
      <dgm:spPr/>
    </dgm:pt>
    <dgm:pt modelId="{6C4265E2-65B9-4F82-AC8F-A6E228D6C6EC}" type="pres">
      <dgm:prSet presAssocID="{FE1774F5-3C0D-4F7A-B7C0-288405C2EEEE}" presName="text3" presStyleLbl="fgAcc3" presStyleIdx="3" presStyleCnt="5" custScaleY="233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83C23-47C7-4EDF-9DDA-FDBA8690174A}" type="pres">
      <dgm:prSet presAssocID="{FE1774F5-3C0D-4F7A-B7C0-288405C2EEEE}" presName="hierChild4" presStyleCnt="0"/>
      <dgm:spPr/>
    </dgm:pt>
    <dgm:pt modelId="{6EAFBEEE-E57B-42B2-9B49-0638F5EBA4C0}" type="pres">
      <dgm:prSet presAssocID="{71639BDC-0190-440C-951B-A31CB68DE09C}" presName="Name17" presStyleLbl="parChTrans1D3" presStyleIdx="4" presStyleCnt="5"/>
      <dgm:spPr/>
      <dgm:t>
        <a:bodyPr/>
        <a:lstStyle/>
        <a:p>
          <a:endParaRPr lang="ru-RU"/>
        </a:p>
      </dgm:t>
    </dgm:pt>
    <dgm:pt modelId="{ACFB436F-F15A-4287-B58B-3546077974D8}" type="pres">
      <dgm:prSet presAssocID="{F128FD14-3EB3-441B-A052-B743453C085E}" presName="hierRoot3" presStyleCnt="0"/>
      <dgm:spPr/>
    </dgm:pt>
    <dgm:pt modelId="{9E359D16-9216-4ACD-887A-14D46B3FA518}" type="pres">
      <dgm:prSet presAssocID="{F128FD14-3EB3-441B-A052-B743453C085E}" presName="composite3" presStyleCnt="0"/>
      <dgm:spPr/>
    </dgm:pt>
    <dgm:pt modelId="{F55316B9-C484-4B12-8170-7F95B78AF6CE}" type="pres">
      <dgm:prSet presAssocID="{F128FD14-3EB3-441B-A052-B743453C085E}" presName="background3" presStyleLbl="node3" presStyleIdx="4" presStyleCnt="5"/>
      <dgm:spPr/>
    </dgm:pt>
    <dgm:pt modelId="{37E2069E-FFA4-496E-AEA4-4D3E25AE8693}" type="pres">
      <dgm:prSet presAssocID="{F128FD14-3EB3-441B-A052-B743453C085E}" presName="text3" presStyleLbl="fgAcc3" presStyleIdx="4" presStyleCnt="5" custScaleY="233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0894D-1158-4BB8-90D4-CBA299699F73}" type="pres">
      <dgm:prSet presAssocID="{F128FD14-3EB3-441B-A052-B743453C085E}" presName="hierChild4" presStyleCnt="0"/>
      <dgm:spPr/>
    </dgm:pt>
  </dgm:ptLst>
  <dgm:cxnLst>
    <dgm:cxn modelId="{1AFCADBA-90B0-4DC2-A946-77D84E53DC2B}" srcId="{B180A391-5B28-4008-99A3-40C92A35AC35}" destId="{F128FD14-3EB3-441B-A052-B743453C085E}" srcOrd="2" destOrd="0" parTransId="{71639BDC-0190-440C-951B-A31CB68DE09C}" sibTransId="{F62B209B-C0E1-45C6-B0E3-470149C26EFB}"/>
    <dgm:cxn modelId="{36B09DDC-DAC9-4789-85AE-DE9C43C05B24}" type="presOf" srcId="{96B7610E-7AA5-49E3-A0FA-6335006413A6}" destId="{F5E70CC9-8BE2-44C1-99CE-C2042B41B850}" srcOrd="0" destOrd="0" presId="urn:microsoft.com/office/officeart/2005/8/layout/hierarchy1"/>
    <dgm:cxn modelId="{75ED7BE9-013F-461E-B63F-1A682B05DC62}" type="presOf" srcId="{EB61D52D-E0A0-4FF5-989B-6A8142BED3AE}" destId="{87906908-8F6F-4C71-87D4-8C8256FF6704}" srcOrd="0" destOrd="0" presId="urn:microsoft.com/office/officeart/2005/8/layout/hierarchy1"/>
    <dgm:cxn modelId="{BC41DEF7-C560-49BF-B9C2-DCDB1A366824}" type="presOf" srcId="{9C173563-C19B-47CF-9DCD-42AF06873C38}" destId="{FE81685A-B9BA-4F29-BE55-18D3CE8F7D9A}" srcOrd="0" destOrd="0" presId="urn:microsoft.com/office/officeart/2005/8/layout/hierarchy1"/>
    <dgm:cxn modelId="{CB5C83FE-E010-4998-8125-D8D1FE76EC5B}" srcId="{804DECB1-C487-43C7-A595-66FB76D62263}" destId="{8E0C89DE-7B09-4418-8119-D25D1C06B003}" srcOrd="1" destOrd="0" parTransId="{6A530CEF-17E2-487F-9FF3-49BF9BE21FD9}" sibTransId="{298CF157-41CD-4ED6-8365-6E510FFC9C16}"/>
    <dgm:cxn modelId="{B69B242E-94F3-4C65-B2FA-8848F94D65FA}" srcId="{B180A391-5B28-4008-99A3-40C92A35AC35}" destId="{049BD6DD-5A69-461C-B086-3FC90C19F794}" srcOrd="0" destOrd="0" parTransId="{83465C6B-C06C-4C09-8CBF-B904B94FE4DC}" sibTransId="{F347E657-D83B-4E8D-BEC9-394BDDBF8642}"/>
    <dgm:cxn modelId="{BB75A18F-C3DF-4FFE-A2B5-E4A0A7EF2B56}" srcId="{804DECB1-C487-43C7-A595-66FB76D62263}" destId="{9C173563-C19B-47CF-9DCD-42AF06873C38}" srcOrd="0" destOrd="0" parTransId="{96B7610E-7AA5-49E3-A0FA-6335006413A6}" sibTransId="{CA01C787-706D-417A-8B3E-F6E6422DCB06}"/>
    <dgm:cxn modelId="{FF08D0F2-E543-4131-B855-0B7957D1E8A5}" type="presOf" srcId="{F128FD14-3EB3-441B-A052-B743453C085E}" destId="{37E2069E-FFA4-496E-AEA4-4D3E25AE8693}" srcOrd="0" destOrd="0" presId="urn:microsoft.com/office/officeart/2005/8/layout/hierarchy1"/>
    <dgm:cxn modelId="{713F784D-7974-4F43-9BE7-750F4ED7BF08}" type="presOf" srcId="{804DECB1-C487-43C7-A595-66FB76D62263}" destId="{8671E4FE-F63A-46DF-B5F2-65ECEE4E70D4}" srcOrd="0" destOrd="0" presId="urn:microsoft.com/office/officeart/2005/8/layout/hierarchy1"/>
    <dgm:cxn modelId="{FCBCB0D9-E846-4902-8953-DCE3A1E2C903}" srcId="{804DECB1-C487-43C7-A595-66FB76D62263}" destId="{B180A391-5B28-4008-99A3-40C92A35AC35}" srcOrd="2" destOrd="0" parTransId="{B2A0E80D-CF96-45E8-BC25-58875F84AE52}" sibTransId="{6556938F-08C4-4A1F-8604-FABDEFEF058C}"/>
    <dgm:cxn modelId="{7106B620-1149-4D74-99D4-186EA4A033BB}" srcId="{B180A391-5B28-4008-99A3-40C92A35AC35}" destId="{FE1774F5-3C0D-4F7A-B7C0-288405C2EEEE}" srcOrd="1" destOrd="0" parTransId="{7F59E3AF-74DA-48C6-98A7-5BA3D65F2AA4}" sibTransId="{F8B29F7D-6053-4FB8-8F00-9F75940209F2}"/>
    <dgm:cxn modelId="{112CD1AC-2A83-4610-BC9D-69784183FF1D}" type="presOf" srcId="{71639BDC-0190-440C-951B-A31CB68DE09C}" destId="{6EAFBEEE-E57B-42B2-9B49-0638F5EBA4C0}" srcOrd="0" destOrd="0" presId="urn:microsoft.com/office/officeart/2005/8/layout/hierarchy1"/>
    <dgm:cxn modelId="{F05C2CD4-96A2-4631-933D-5AF61D48A061}" type="presOf" srcId="{B2A0E80D-CF96-45E8-BC25-58875F84AE52}" destId="{7E81C782-68F6-4744-A676-0F4F412D9E42}" srcOrd="0" destOrd="0" presId="urn:microsoft.com/office/officeart/2005/8/layout/hierarchy1"/>
    <dgm:cxn modelId="{79FC74EA-EC91-44B4-B74F-A575E7C9E600}" type="presOf" srcId="{6A530CEF-17E2-487F-9FF3-49BF9BE21FD9}" destId="{734DD59A-2AE6-4096-AE92-1E00A7598179}" srcOrd="0" destOrd="0" presId="urn:microsoft.com/office/officeart/2005/8/layout/hierarchy1"/>
    <dgm:cxn modelId="{75F7B28D-A16A-445E-A650-2C3A70AEBA57}" type="presOf" srcId="{FE1774F5-3C0D-4F7A-B7C0-288405C2EEEE}" destId="{6C4265E2-65B9-4F82-AC8F-A6E228D6C6EC}" srcOrd="0" destOrd="0" presId="urn:microsoft.com/office/officeart/2005/8/layout/hierarchy1"/>
    <dgm:cxn modelId="{73944AFE-3C25-42D4-825E-6277A94B450C}" type="presOf" srcId="{E048A212-A5AE-485D-9F21-90CA5B8E1E1B}" destId="{A46CDA37-4D7F-43C0-852C-8F690AD3029F}" srcOrd="0" destOrd="0" presId="urn:microsoft.com/office/officeart/2005/8/layout/hierarchy1"/>
    <dgm:cxn modelId="{BCD8D7D1-22E1-4D20-B053-F0443F03C797}" type="presOf" srcId="{B180A391-5B28-4008-99A3-40C92A35AC35}" destId="{54EC2C49-03D2-4F1E-B46F-0DF7CF10B9EF}" srcOrd="0" destOrd="0" presId="urn:microsoft.com/office/officeart/2005/8/layout/hierarchy1"/>
    <dgm:cxn modelId="{EE2845A7-5831-469D-A47B-3ED07AAA299D}" type="presOf" srcId="{83465C6B-C06C-4C09-8CBF-B904B94FE4DC}" destId="{4827069B-A538-4FC1-B43B-359340AF79E5}" srcOrd="0" destOrd="0" presId="urn:microsoft.com/office/officeart/2005/8/layout/hierarchy1"/>
    <dgm:cxn modelId="{81512DB6-2F67-455F-BBF0-151688CF6469}" srcId="{8E0C89DE-7B09-4418-8119-D25D1C06B003}" destId="{E048A212-A5AE-485D-9F21-90CA5B8E1E1B}" srcOrd="1" destOrd="0" parTransId="{7F774753-4408-45DA-8FCB-6A29EE6DCED2}" sibTransId="{8E350E4A-412D-48AC-8CCD-155E2198A499}"/>
    <dgm:cxn modelId="{54092A7F-E0FE-45A3-AC06-54E54F648774}" type="presOf" srcId="{7F774753-4408-45DA-8FCB-6A29EE6DCED2}" destId="{50B78270-643C-447A-A419-27A76594613B}" srcOrd="0" destOrd="0" presId="urn:microsoft.com/office/officeart/2005/8/layout/hierarchy1"/>
    <dgm:cxn modelId="{95C280D5-8E7E-43DF-9F85-15E4EC471665}" srcId="{EB61D52D-E0A0-4FF5-989B-6A8142BED3AE}" destId="{804DECB1-C487-43C7-A595-66FB76D62263}" srcOrd="0" destOrd="0" parTransId="{05EAC60D-67BC-4C24-9B6B-A27F088A728A}" sibTransId="{445AAB09-3AE6-40A9-A337-BAC19A7A9ABD}"/>
    <dgm:cxn modelId="{F50F64DA-6C32-4751-AD82-EC744CE064D2}" type="presOf" srcId="{049BD6DD-5A69-461C-B086-3FC90C19F794}" destId="{049D6B91-717E-478A-94E8-9E1BED6487B4}" srcOrd="0" destOrd="0" presId="urn:microsoft.com/office/officeart/2005/8/layout/hierarchy1"/>
    <dgm:cxn modelId="{4A5E19EB-BFC5-4073-AF7B-0789A40B68BA}" type="presOf" srcId="{7F59E3AF-74DA-48C6-98A7-5BA3D65F2AA4}" destId="{C67C8920-92E0-4F9D-BC18-64F70F3833B9}" srcOrd="0" destOrd="0" presId="urn:microsoft.com/office/officeart/2005/8/layout/hierarchy1"/>
    <dgm:cxn modelId="{6E3E583B-AE42-44C9-8E73-E5B6457E05A8}" type="presOf" srcId="{1308F0BF-70EB-4370-ABDE-1A08BB87D64F}" destId="{35AF67DF-A803-4D0B-9E01-EF179A5D5C71}" srcOrd="0" destOrd="0" presId="urn:microsoft.com/office/officeart/2005/8/layout/hierarchy1"/>
    <dgm:cxn modelId="{EB121D2B-6962-40F1-B43A-FD3C67839AF9}" type="presOf" srcId="{07161860-969F-427F-BF1C-3E95C2ACBDF5}" destId="{F0D887B7-B20D-42EC-8868-A5A17D5ABFA0}" srcOrd="0" destOrd="0" presId="urn:microsoft.com/office/officeart/2005/8/layout/hierarchy1"/>
    <dgm:cxn modelId="{0517871A-F6B5-4D11-9B2E-58500D67470F}" srcId="{8E0C89DE-7B09-4418-8119-D25D1C06B003}" destId="{1308F0BF-70EB-4370-ABDE-1A08BB87D64F}" srcOrd="0" destOrd="0" parTransId="{07161860-969F-427F-BF1C-3E95C2ACBDF5}" sibTransId="{DB075E5D-7BD2-43D5-A0A6-702ADD6F1CAD}"/>
    <dgm:cxn modelId="{9D6E3296-8BD6-43A9-85A6-65B99A6B2C41}" type="presOf" srcId="{8E0C89DE-7B09-4418-8119-D25D1C06B003}" destId="{9C3E0FF5-D3DD-491D-9508-7369498780B4}" srcOrd="0" destOrd="0" presId="urn:microsoft.com/office/officeart/2005/8/layout/hierarchy1"/>
    <dgm:cxn modelId="{1272CFFE-3B4C-45B9-95F4-8B42935D58D7}" type="presParOf" srcId="{87906908-8F6F-4C71-87D4-8C8256FF6704}" destId="{374FC041-7C38-4B42-A0B1-65D9D4834CB1}" srcOrd="0" destOrd="0" presId="urn:microsoft.com/office/officeart/2005/8/layout/hierarchy1"/>
    <dgm:cxn modelId="{F61C441D-34CF-437B-926B-BCFFF6C90D71}" type="presParOf" srcId="{374FC041-7C38-4B42-A0B1-65D9D4834CB1}" destId="{18D5B78B-0646-4E77-A896-EF47AB36A0FB}" srcOrd="0" destOrd="0" presId="urn:microsoft.com/office/officeart/2005/8/layout/hierarchy1"/>
    <dgm:cxn modelId="{DB99CEBF-2393-4CE8-8896-6AE6212D4A77}" type="presParOf" srcId="{18D5B78B-0646-4E77-A896-EF47AB36A0FB}" destId="{D71C07C2-B2FC-4AC8-B1CA-DE9D2C28D770}" srcOrd="0" destOrd="0" presId="urn:microsoft.com/office/officeart/2005/8/layout/hierarchy1"/>
    <dgm:cxn modelId="{A5D4ACD8-4823-41D1-9422-7B4185A3704F}" type="presParOf" srcId="{18D5B78B-0646-4E77-A896-EF47AB36A0FB}" destId="{8671E4FE-F63A-46DF-B5F2-65ECEE4E70D4}" srcOrd="1" destOrd="0" presId="urn:microsoft.com/office/officeart/2005/8/layout/hierarchy1"/>
    <dgm:cxn modelId="{BA9CE8B9-4C1D-4161-B526-04D31CB58AEA}" type="presParOf" srcId="{374FC041-7C38-4B42-A0B1-65D9D4834CB1}" destId="{76422C94-1015-4D54-90F4-42A66854569D}" srcOrd="1" destOrd="0" presId="urn:microsoft.com/office/officeart/2005/8/layout/hierarchy1"/>
    <dgm:cxn modelId="{3772A3E7-C55B-410E-B502-F4BDA815726E}" type="presParOf" srcId="{76422C94-1015-4D54-90F4-42A66854569D}" destId="{F5E70CC9-8BE2-44C1-99CE-C2042B41B850}" srcOrd="0" destOrd="0" presId="urn:microsoft.com/office/officeart/2005/8/layout/hierarchy1"/>
    <dgm:cxn modelId="{AB8F6CB5-F1BD-415D-82E8-E25D26D72437}" type="presParOf" srcId="{76422C94-1015-4D54-90F4-42A66854569D}" destId="{F84E7472-3BCD-41BF-B6B3-68B19665CFC2}" srcOrd="1" destOrd="0" presId="urn:microsoft.com/office/officeart/2005/8/layout/hierarchy1"/>
    <dgm:cxn modelId="{BDB9B157-2625-4A57-925F-623D853BF697}" type="presParOf" srcId="{F84E7472-3BCD-41BF-B6B3-68B19665CFC2}" destId="{D5092410-EBB6-4C83-820F-0A57C715C9E2}" srcOrd="0" destOrd="0" presId="urn:microsoft.com/office/officeart/2005/8/layout/hierarchy1"/>
    <dgm:cxn modelId="{62A89170-6019-45B0-A9A1-2057BF02565F}" type="presParOf" srcId="{D5092410-EBB6-4C83-820F-0A57C715C9E2}" destId="{3EA474D3-E163-420A-AB39-04443C6FFFE4}" srcOrd="0" destOrd="0" presId="urn:microsoft.com/office/officeart/2005/8/layout/hierarchy1"/>
    <dgm:cxn modelId="{8ED7882E-CF55-4B2F-AEE1-612F3135E016}" type="presParOf" srcId="{D5092410-EBB6-4C83-820F-0A57C715C9E2}" destId="{FE81685A-B9BA-4F29-BE55-18D3CE8F7D9A}" srcOrd="1" destOrd="0" presId="urn:microsoft.com/office/officeart/2005/8/layout/hierarchy1"/>
    <dgm:cxn modelId="{C418210F-1D09-40FC-A5D8-C43F9B0EE030}" type="presParOf" srcId="{F84E7472-3BCD-41BF-B6B3-68B19665CFC2}" destId="{CA64E152-4DC5-4C47-81B4-21649011952F}" srcOrd="1" destOrd="0" presId="urn:microsoft.com/office/officeart/2005/8/layout/hierarchy1"/>
    <dgm:cxn modelId="{4E5E1998-47AC-42C4-9A7B-A98533821CC5}" type="presParOf" srcId="{76422C94-1015-4D54-90F4-42A66854569D}" destId="{734DD59A-2AE6-4096-AE92-1E00A7598179}" srcOrd="2" destOrd="0" presId="urn:microsoft.com/office/officeart/2005/8/layout/hierarchy1"/>
    <dgm:cxn modelId="{964CF1F4-258D-4BBF-852B-D43F23C05C05}" type="presParOf" srcId="{76422C94-1015-4D54-90F4-42A66854569D}" destId="{E9FB5AEF-F42D-4F9E-BDFF-702BC854C8EA}" srcOrd="3" destOrd="0" presId="urn:microsoft.com/office/officeart/2005/8/layout/hierarchy1"/>
    <dgm:cxn modelId="{0429579D-9458-46CB-AD3B-E706340FBD82}" type="presParOf" srcId="{E9FB5AEF-F42D-4F9E-BDFF-702BC854C8EA}" destId="{DC87E912-212F-456C-A1AF-93D5D333D15A}" srcOrd="0" destOrd="0" presId="urn:microsoft.com/office/officeart/2005/8/layout/hierarchy1"/>
    <dgm:cxn modelId="{5F40E6DF-F4FE-46E6-AECC-E7F2972622D2}" type="presParOf" srcId="{DC87E912-212F-456C-A1AF-93D5D333D15A}" destId="{93EBC66F-252E-4C2D-8F44-84DB105C62B4}" srcOrd="0" destOrd="0" presId="urn:microsoft.com/office/officeart/2005/8/layout/hierarchy1"/>
    <dgm:cxn modelId="{C2D36EA5-8ADA-40AD-95F5-A0593E6ACF5B}" type="presParOf" srcId="{DC87E912-212F-456C-A1AF-93D5D333D15A}" destId="{9C3E0FF5-D3DD-491D-9508-7369498780B4}" srcOrd="1" destOrd="0" presId="urn:microsoft.com/office/officeart/2005/8/layout/hierarchy1"/>
    <dgm:cxn modelId="{E4600F5C-917D-4E9B-92DA-15F69546E4F2}" type="presParOf" srcId="{E9FB5AEF-F42D-4F9E-BDFF-702BC854C8EA}" destId="{CD973DD5-A040-4EF1-A47E-FD48C06C5F5B}" srcOrd="1" destOrd="0" presId="urn:microsoft.com/office/officeart/2005/8/layout/hierarchy1"/>
    <dgm:cxn modelId="{B1F35ED7-4206-4ABA-8F6B-FA5076DE36BF}" type="presParOf" srcId="{CD973DD5-A040-4EF1-A47E-FD48C06C5F5B}" destId="{F0D887B7-B20D-42EC-8868-A5A17D5ABFA0}" srcOrd="0" destOrd="0" presId="urn:microsoft.com/office/officeart/2005/8/layout/hierarchy1"/>
    <dgm:cxn modelId="{0E5E824B-73CA-4C14-8C72-654BE3B30D4F}" type="presParOf" srcId="{CD973DD5-A040-4EF1-A47E-FD48C06C5F5B}" destId="{2B3E4DAE-9512-486D-AB6F-93765FF847EE}" srcOrd="1" destOrd="0" presId="urn:microsoft.com/office/officeart/2005/8/layout/hierarchy1"/>
    <dgm:cxn modelId="{83E790A0-F505-414D-82FB-EEC1EEF91CD4}" type="presParOf" srcId="{2B3E4DAE-9512-486D-AB6F-93765FF847EE}" destId="{74DD484C-96B2-44F8-867E-08C9BA4ABD5A}" srcOrd="0" destOrd="0" presId="urn:microsoft.com/office/officeart/2005/8/layout/hierarchy1"/>
    <dgm:cxn modelId="{A3BE8460-5ABD-48F6-9524-FBB10FE2DDBD}" type="presParOf" srcId="{74DD484C-96B2-44F8-867E-08C9BA4ABD5A}" destId="{85E03D13-8AF2-4E9A-849C-1F634E38BD7B}" srcOrd="0" destOrd="0" presId="urn:microsoft.com/office/officeart/2005/8/layout/hierarchy1"/>
    <dgm:cxn modelId="{3D175A98-820B-4703-A037-4E5487AF16FF}" type="presParOf" srcId="{74DD484C-96B2-44F8-867E-08C9BA4ABD5A}" destId="{35AF67DF-A803-4D0B-9E01-EF179A5D5C71}" srcOrd="1" destOrd="0" presId="urn:microsoft.com/office/officeart/2005/8/layout/hierarchy1"/>
    <dgm:cxn modelId="{A23498B1-170F-4DA1-87EB-646DAFBD027A}" type="presParOf" srcId="{2B3E4DAE-9512-486D-AB6F-93765FF847EE}" destId="{D0674B06-D75C-4B1A-9A57-17A9BEEA9FF0}" srcOrd="1" destOrd="0" presId="urn:microsoft.com/office/officeart/2005/8/layout/hierarchy1"/>
    <dgm:cxn modelId="{8A8A7BE9-595F-450E-B59A-B2AEE4B83D41}" type="presParOf" srcId="{CD973DD5-A040-4EF1-A47E-FD48C06C5F5B}" destId="{50B78270-643C-447A-A419-27A76594613B}" srcOrd="2" destOrd="0" presId="urn:microsoft.com/office/officeart/2005/8/layout/hierarchy1"/>
    <dgm:cxn modelId="{D9A15898-478C-41D6-8014-E5B4F41B51DC}" type="presParOf" srcId="{CD973DD5-A040-4EF1-A47E-FD48C06C5F5B}" destId="{070470B1-FE9F-4170-9AE7-CFFAC97693A1}" srcOrd="3" destOrd="0" presId="urn:microsoft.com/office/officeart/2005/8/layout/hierarchy1"/>
    <dgm:cxn modelId="{7290522D-2D51-493D-A97A-6A0C8538A737}" type="presParOf" srcId="{070470B1-FE9F-4170-9AE7-CFFAC97693A1}" destId="{F2DB0176-364D-4E54-8FF0-F93F249EAF0C}" srcOrd="0" destOrd="0" presId="urn:microsoft.com/office/officeart/2005/8/layout/hierarchy1"/>
    <dgm:cxn modelId="{701AF56C-D985-4574-9407-594E5F6D627B}" type="presParOf" srcId="{F2DB0176-364D-4E54-8FF0-F93F249EAF0C}" destId="{72A68812-73E8-4207-BB6A-F74EB25E6BE1}" srcOrd="0" destOrd="0" presId="urn:microsoft.com/office/officeart/2005/8/layout/hierarchy1"/>
    <dgm:cxn modelId="{8EACB1EF-453D-4119-8161-4D5561F80C62}" type="presParOf" srcId="{F2DB0176-364D-4E54-8FF0-F93F249EAF0C}" destId="{A46CDA37-4D7F-43C0-852C-8F690AD3029F}" srcOrd="1" destOrd="0" presId="urn:microsoft.com/office/officeart/2005/8/layout/hierarchy1"/>
    <dgm:cxn modelId="{26B9876A-8DCA-4140-B487-DB12D4D44535}" type="presParOf" srcId="{070470B1-FE9F-4170-9AE7-CFFAC97693A1}" destId="{6F0244F4-F14B-4172-AA4B-6060D09744DD}" srcOrd="1" destOrd="0" presId="urn:microsoft.com/office/officeart/2005/8/layout/hierarchy1"/>
    <dgm:cxn modelId="{0F0CCA8D-D909-4A39-A2AB-D90FFD2746E1}" type="presParOf" srcId="{76422C94-1015-4D54-90F4-42A66854569D}" destId="{7E81C782-68F6-4744-A676-0F4F412D9E42}" srcOrd="4" destOrd="0" presId="urn:microsoft.com/office/officeart/2005/8/layout/hierarchy1"/>
    <dgm:cxn modelId="{6B9260E2-51C5-4251-ACFE-585F66457C02}" type="presParOf" srcId="{76422C94-1015-4D54-90F4-42A66854569D}" destId="{CD46CCD4-0CEC-4BC2-90E9-64F9DC348268}" srcOrd="5" destOrd="0" presId="urn:microsoft.com/office/officeart/2005/8/layout/hierarchy1"/>
    <dgm:cxn modelId="{2A23DEFA-A26B-4724-A3EA-D0288EB63510}" type="presParOf" srcId="{CD46CCD4-0CEC-4BC2-90E9-64F9DC348268}" destId="{1AC091A6-6A30-4224-8AB4-76C90F3DE3B9}" srcOrd="0" destOrd="0" presId="urn:microsoft.com/office/officeart/2005/8/layout/hierarchy1"/>
    <dgm:cxn modelId="{7C8962DD-FC79-491C-AC75-6E736F32AEDA}" type="presParOf" srcId="{1AC091A6-6A30-4224-8AB4-76C90F3DE3B9}" destId="{9168864E-A4A1-4FA7-8712-99E1A76346A1}" srcOrd="0" destOrd="0" presId="urn:microsoft.com/office/officeart/2005/8/layout/hierarchy1"/>
    <dgm:cxn modelId="{FA175191-7D55-4B0A-A2CE-AD76DFE23C00}" type="presParOf" srcId="{1AC091A6-6A30-4224-8AB4-76C90F3DE3B9}" destId="{54EC2C49-03D2-4F1E-B46F-0DF7CF10B9EF}" srcOrd="1" destOrd="0" presId="urn:microsoft.com/office/officeart/2005/8/layout/hierarchy1"/>
    <dgm:cxn modelId="{C34F65F9-7E03-43E9-889D-7B3770DAF1B5}" type="presParOf" srcId="{CD46CCD4-0CEC-4BC2-90E9-64F9DC348268}" destId="{909901D4-EE37-481F-A546-D705D630A0FC}" srcOrd="1" destOrd="0" presId="urn:microsoft.com/office/officeart/2005/8/layout/hierarchy1"/>
    <dgm:cxn modelId="{28D7BAF1-28A7-4FB3-BCDE-F98359288A04}" type="presParOf" srcId="{909901D4-EE37-481F-A546-D705D630A0FC}" destId="{4827069B-A538-4FC1-B43B-359340AF79E5}" srcOrd="0" destOrd="0" presId="urn:microsoft.com/office/officeart/2005/8/layout/hierarchy1"/>
    <dgm:cxn modelId="{E7D6D7B9-6894-4906-A771-3E38B142B483}" type="presParOf" srcId="{909901D4-EE37-481F-A546-D705D630A0FC}" destId="{91560DAB-659A-4030-93F1-03E8C012A93B}" srcOrd="1" destOrd="0" presId="urn:microsoft.com/office/officeart/2005/8/layout/hierarchy1"/>
    <dgm:cxn modelId="{91256D9F-0BF2-40FC-9368-1244B24CE1AD}" type="presParOf" srcId="{91560DAB-659A-4030-93F1-03E8C012A93B}" destId="{722D277F-1F3E-4119-8EF3-B6ED35046E3C}" srcOrd="0" destOrd="0" presId="urn:microsoft.com/office/officeart/2005/8/layout/hierarchy1"/>
    <dgm:cxn modelId="{308E98A0-968D-4492-B52B-89C136C36C80}" type="presParOf" srcId="{722D277F-1F3E-4119-8EF3-B6ED35046E3C}" destId="{1F14AC47-31AF-4B16-83E6-19768E8B5EDC}" srcOrd="0" destOrd="0" presId="urn:microsoft.com/office/officeart/2005/8/layout/hierarchy1"/>
    <dgm:cxn modelId="{DEF0442E-2B3D-4110-97CD-2D46101D1609}" type="presParOf" srcId="{722D277F-1F3E-4119-8EF3-B6ED35046E3C}" destId="{049D6B91-717E-478A-94E8-9E1BED6487B4}" srcOrd="1" destOrd="0" presId="urn:microsoft.com/office/officeart/2005/8/layout/hierarchy1"/>
    <dgm:cxn modelId="{9350DEEB-70E1-4F77-A0D2-F52D33E7EB30}" type="presParOf" srcId="{91560DAB-659A-4030-93F1-03E8C012A93B}" destId="{D36A3A7E-F627-4538-A218-922456C01066}" srcOrd="1" destOrd="0" presId="urn:microsoft.com/office/officeart/2005/8/layout/hierarchy1"/>
    <dgm:cxn modelId="{CBA9BAD2-4CF0-4F1A-A0BE-FAFCB5A8502B}" type="presParOf" srcId="{909901D4-EE37-481F-A546-D705D630A0FC}" destId="{C67C8920-92E0-4F9D-BC18-64F70F3833B9}" srcOrd="2" destOrd="0" presId="urn:microsoft.com/office/officeart/2005/8/layout/hierarchy1"/>
    <dgm:cxn modelId="{90BB8BB5-E955-4908-A701-D4259DA7C263}" type="presParOf" srcId="{909901D4-EE37-481F-A546-D705D630A0FC}" destId="{6A997073-B227-468A-8B14-1B1D940CC6A5}" srcOrd="3" destOrd="0" presId="urn:microsoft.com/office/officeart/2005/8/layout/hierarchy1"/>
    <dgm:cxn modelId="{75B05226-FE52-49D1-B2F6-AA7B91E0DE04}" type="presParOf" srcId="{6A997073-B227-468A-8B14-1B1D940CC6A5}" destId="{142A6717-0E92-48EF-91D5-E3E944D11BCC}" srcOrd="0" destOrd="0" presId="urn:microsoft.com/office/officeart/2005/8/layout/hierarchy1"/>
    <dgm:cxn modelId="{8D35B954-E8B5-49EB-9A89-07F9CD3793B5}" type="presParOf" srcId="{142A6717-0E92-48EF-91D5-E3E944D11BCC}" destId="{E1E517F8-4328-426F-9B95-CA17F1635C4F}" srcOrd="0" destOrd="0" presId="urn:microsoft.com/office/officeart/2005/8/layout/hierarchy1"/>
    <dgm:cxn modelId="{BAA93323-41D6-4E3E-B6C5-0A7894E574C6}" type="presParOf" srcId="{142A6717-0E92-48EF-91D5-E3E944D11BCC}" destId="{6C4265E2-65B9-4F82-AC8F-A6E228D6C6EC}" srcOrd="1" destOrd="0" presId="urn:microsoft.com/office/officeart/2005/8/layout/hierarchy1"/>
    <dgm:cxn modelId="{146479A3-C761-40FB-9225-C7EAB20F095F}" type="presParOf" srcId="{6A997073-B227-468A-8B14-1B1D940CC6A5}" destId="{83883C23-47C7-4EDF-9DDA-FDBA8690174A}" srcOrd="1" destOrd="0" presId="urn:microsoft.com/office/officeart/2005/8/layout/hierarchy1"/>
    <dgm:cxn modelId="{5BBAE2B1-F1EF-4948-82F4-3370BEC45545}" type="presParOf" srcId="{909901D4-EE37-481F-A546-D705D630A0FC}" destId="{6EAFBEEE-E57B-42B2-9B49-0638F5EBA4C0}" srcOrd="4" destOrd="0" presId="urn:microsoft.com/office/officeart/2005/8/layout/hierarchy1"/>
    <dgm:cxn modelId="{A1BB4132-CE76-4A45-B9E3-048669BA6332}" type="presParOf" srcId="{909901D4-EE37-481F-A546-D705D630A0FC}" destId="{ACFB436F-F15A-4287-B58B-3546077974D8}" srcOrd="5" destOrd="0" presId="urn:microsoft.com/office/officeart/2005/8/layout/hierarchy1"/>
    <dgm:cxn modelId="{EC41E14A-7F5E-4808-914B-AC3EFCD6FC50}" type="presParOf" srcId="{ACFB436F-F15A-4287-B58B-3546077974D8}" destId="{9E359D16-9216-4ACD-887A-14D46B3FA518}" srcOrd="0" destOrd="0" presId="urn:microsoft.com/office/officeart/2005/8/layout/hierarchy1"/>
    <dgm:cxn modelId="{2A057270-BCDA-43F9-AA0D-91544A172ACB}" type="presParOf" srcId="{9E359D16-9216-4ACD-887A-14D46B3FA518}" destId="{F55316B9-C484-4B12-8170-7F95B78AF6CE}" srcOrd="0" destOrd="0" presId="urn:microsoft.com/office/officeart/2005/8/layout/hierarchy1"/>
    <dgm:cxn modelId="{4B884541-2C11-49C2-97FE-C296B5B2C199}" type="presParOf" srcId="{9E359D16-9216-4ACD-887A-14D46B3FA518}" destId="{37E2069E-FFA4-496E-AEA4-4D3E25AE8693}" srcOrd="1" destOrd="0" presId="urn:microsoft.com/office/officeart/2005/8/layout/hierarchy1"/>
    <dgm:cxn modelId="{A26FA2EF-5BD8-4431-9CB0-306A85B938FC}" type="presParOf" srcId="{ACFB436F-F15A-4287-B58B-3546077974D8}" destId="{5F90894D-1158-4BB8-90D4-CBA299699F7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2849F-938E-4C48-B383-71F896645F1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D62BDF0-FD40-467F-9ED5-E6DD75F0D5C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 ученических собраний</a:t>
          </a:r>
        </a:p>
        <a:p>
          <a:r>
            <a: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 родительских собраний</a:t>
          </a:r>
          <a:endParaRPr lang="ru-RU" sz="3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D52ACD-7DD3-441F-B531-2556F07C8519}" type="parTrans" cxnId="{E538FB32-B8E4-4497-A5CE-A9773C349885}">
      <dgm:prSet/>
      <dgm:spPr/>
      <dgm:t>
        <a:bodyPr/>
        <a:lstStyle/>
        <a:p>
          <a:endParaRPr lang="ru-RU"/>
        </a:p>
      </dgm:t>
    </dgm:pt>
    <dgm:pt modelId="{B37C05D7-22E0-45FB-91B4-343FAAC62AFB}" type="sibTrans" cxnId="{E538FB32-B8E4-4497-A5CE-A9773C349885}">
      <dgm:prSet/>
      <dgm:spPr/>
      <dgm:t>
        <a:bodyPr/>
        <a:lstStyle/>
        <a:p>
          <a:endParaRPr lang="ru-RU"/>
        </a:p>
      </dgm:t>
    </dgm:pt>
    <dgm:pt modelId="{BBD48E5A-15EA-47FD-A4A3-AEB13BFA2CBA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Вопросы нормативно-правового обеспечения ЕГЭ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D72CCC9C-26FA-46C5-8E97-26E1AAB13750}" type="parTrans" cxnId="{2200E56C-EBC0-4B6B-A178-AB92FA10846B}">
      <dgm:prSet/>
      <dgm:spPr/>
      <dgm:t>
        <a:bodyPr/>
        <a:lstStyle/>
        <a:p>
          <a:endParaRPr lang="ru-RU"/>
        </a:p>
      </dgm:t>
    </dgm:pt>
    <dgm:pt modelId="{586F7546-7FCD-42CE-B1D0-7BF1DD120C97}" type="sibTrans" cxnId="{2200E56C-EBC0-4B6B-A178-AB92FA10846B}">
      <dgm:prSet/>
      <dgm:spPr/>
      <dgm:t>
        <a:bodyPr/>
        <a:lstStyle/>
        <a:p>
          <a:endParaRPr lang="ru-RU"/>
        </a:p>
      </dgm:t>
    </dgm:pt>
    <dgm:pt modelId="{D9A654BF-7C45-40AD-AFFA-93EBB590BC4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Порядок проведения ЕГЭ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7034170-BA41-475D-A969-CF581B0D6246}" type="parTrans" cxnId="{D473D04B-34F2-492E-916F-1A481A414E79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F1EB569F-8F67-4645-B2DD-BB97DC77AA2C}" type="sibTrans" cxnId="{D473D04B-34F2-492E-916F-1A481A414E79}">
      <dgm:prSet/>
      <dgm:spPr/>
      <dgm:t>
        <a:bodyPr/>
        <a:lstStyle/>
        <a:p>
          <a:endParaRPr lang="ru-RU"/>
        </a:p>
      </dgm:t>
    </dgm:pt>
    <dgm:pt modelId="{8E5718B9-8E25-47BB-BC06-606005B7A36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Изучены инструкции для участников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20A9E8F-A198-49CB-9416-1B887AE41E77}" type="parTrans" cxnId="{29CB32CA-1EF7-4C9E-B9F5-899C133DB98C}">
      <dgm:prSet/>
      <dgm:spPr/>
      <dgm:t>
        <a:bodyPr/>
        <a:lstStyle/>
        <a:p>
          <a:endParaRPr lang="ru-RU"/>
        </a:p>
      </dgm:t>
    </dgm:pt>
    <dgm:pt modelId="{56D818D3-5152-4F5E-A129-0EF87FB5D56C}" type="sibTrans" cxnId="{29CB32CA-1EF7-4C9E-B9F5-899C133DB98C}">
      <dgm:prSet/>
      <dgm:spPr/>
      <dgm:t>
        <a:bodyPr/>
        <a:lstStyle/>
        <a:p>
          <a:endParaRPr lang="ru-RU"/>
        </a:p>
      </dgm:t>
    </dgm:pt>
    <dgm:pt modelId="{F764B846-5812-43DC-A610-A2B17A716B4B}" type="pres">
      <dgm:prSet presAssocID="{F672849F-938E-4C48-B383-71F896645F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400FD-2E53-4FA8-BA53-2D506ADE1844}" type="pres">
      <dgm:prSet presAssocID="{AD62BDF0-FD40-467F-9ED5-E6DD75F0D5C3}" presName="centerShape" presStyleLbl="node0" presStyleIdx="0" presStyleCnt="1" custScaleX="168059"/>
      <dgm:spPr/>
      <dgm:t>
        <a:bodyPr/>
        <a:lstStyle/>
        <a:p>
          <a:endParaRPr lang="ru-RU"/>
        </a:p>
      </dgm:t>
    </dgm:pt>
    <dgm:pt modelId="{A3D3A0A6-32E3-4D93-9807-F90C8D4872A0}" type="pres">
      <dgm:prSet presAssocID="{D72CCC9C-26FA-46C5-8E97-26E1AAB13750}" presName="parTrans" presStyleLbl="bgSibTrans2D1" presStyleIdx="0" presStyleCnt="3" custLinFactNeighborX="45315" custLinFactNeighborY="-26763"/>
      <dgm:spPr/>
      <dgm:t>
        <a:bodyPr/>
        <a:lstStyle/>
        <a:p>
          <a:endParaRPr lang="ru-RU"/>
        </a:p>
      </dgm:t>
    </dgm:pt>
    <dgm:pt modelId="{4078731A-353C-4D09-87AF-D79FDD19A994}" type="pres">
      <dgm:prSet presAssocID="{BBD48E5A-15EA-47FD-A4A3-AEB13BFA2CBA}" presName="node" presStyleLbl="node1" presStyleIdx="0" presStyleCnt="3" custScaleX="120623" custScaleY="142887" custRadScaleRad="104934" custRadScaleInc="3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335E4-F725-49FD-97A6-49F7B1762EFE}" type="pres">
      <dgm:prSet presAssocID="{A7034170-BA41-475D-A969-CF581B0D624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A5BBED0-2A13-489E-9ACE-7EF275BE4A4C}" type="pres">
      <dgm:prSet presAssocID="{D9A654BF-7C45-40AD-AFFA-93EBB590BC41}" presName="node" presStyleLbl="node1" presStyleIdx="1" presStyleCnt="3" custScaleX="128511" custScaleY="96046" custRadScaleRad="100529" custRadScaleInc="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8998E-E0AB-4189-A77F-ED50CA7D2762}" type="pres">
      <dgm:prSet presAssocID="{620A9E8F-A198-49CB-9416-1B887AE41E77}" presName="parTrans" presStyleLbl="bgSibTrans2D1" presStyleIdx="2" presStyleCnt="3" custLinFactNeighborX="-45504" custLinFactNeighborY="-33557"/>
      <dgm:spPr/>
      <dgm:t>
        <a:bodyPr/>
        <a:lstStyle/>
        <a:p>
          <a:endParaRPr lang="ru-RU"/>
        </a:p>
      </dgm:t>
    </dgm:pt>
    <dgm:pt modelId="{BEBB3DBB-B53F-4E51-8F3B-F8ED2F20F8BA}" type="pres">
      <dgm:prSet presAssocID="{8E5718B9-8E25-47BB-BC06-606005B7A367}" presName="node" presStyleLbl="node1" presStyleIdx="2" presStyleCnt="3" custScaleX="105039" custScaleY="157388" custRadScaleRad="106272" custRadScaleInc="3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DE2C8-90DC-4CD7-9778-399C1DB2A9E8}" type="presOf" srcId="{620A9E8F-A198-49CB-9416-1B887AE41E77}" destId="{D558998E-E0AB-4189-A77F-ED50CA7D2762}" srcOrd="0" destOrd="0" presId="urn:microsoft.com/office/officeart/2005/8/layout/radial4"/>
    <dgm:cxn modelId="{E538FB32-B8E4-4497-A5CE-A9773C349885}" srcId="{F672849F-938E-4C48-B383-71F896645F13}" destId="{AD62BDF0-FD40-467F-9ED5-E6DD75F0D5C3}" srcOrd="0" destOrd="0" parTransId="{A4D52ACD-7DD3-441F-B531-2556F07C8519}" sibTransId="{B37C05D7-22E0-45FB-91B4-343FAAC62AFB}"/>
    <dgm:cxn modelId="{14DBEA10-BCC3-41E7-BE58-D9851C09271F}" type="presOf" srcId="{D9A654BF-7C45-40AD-AFFA-93EBB590BC41}" destId="{7A5BBED0-2A13-489E-9ACE-7EF275BE4A4C}" srcOrd="0" destOrd="0" presId="urn:microsoft.com/office/officeart/2005/8/layout/radial4"/>
    <dgm:cxn modelId="{FAC31A51-6697-45EC-979A-BD71E2F4E2B8}" type="presOf" srcId="{A7034170-BA41-475D-A969-CF581B0D6246}" destId="{DBA335E4-F725-49FD-97A6-49F7B1762EFE}" srcOrd="0" destOrd="0" presId="urn:microsoft.com/office/officeart/2005/8/layout/radial4"/>
    <dgm:cxn modelId="{D473D04B-34F2-492E-916F-1A481A414E79}" srcId="{AD62BDF0-FD40-467F-9ED5-E6DD75F0D5C3}" destId="{D9A654BF-7C45-40AD-AFFA-93EBB590BC41}" srcOrd="1" destOrd="0" parTransId="{A7034170-BA41-475D-A969-CF581B0D6246}" sibTransId="{F1EB569F-8F67-4645-B2DD-BB97DC77AA2C}"/>
    <dgm:cxn modelId="{6A05E231-B5E2-4322-94DD-06917B7611C5}" type="presOf" srcId="{BBD48E5A-15EA-47FD-A4A3-AEB13BFA2CBA}" destId="{4078731A-353C-4D09-87AF-D79FDD19A994}" srcOrd="0" destOrd="0" presId="urn:microsoft.com/office/officeart/2005/8/layout/radial4"/>
    <dgm:cxn modelId="{A8ADBD3C-8372-4090-927B-95EC0A0F780C}" type="presOf" srcId="{F672849F-938E-4C48-B383-71F896645F13}" destId="{F764B846-5812-43DC-A610-A2B17A716B4B}" srcOrd="0" destOrd="0" presId="urn:microsoft.com/office/officeart/2005/8/layout/radial4"/>
    <dgm:cxn modelId="{2200E56C-EBC0-4B6B-A178-AB92FA10846B}" srcId="{AD62BDF0-FD40-467F-9ED5-E6DD75F0D5C3}" destId="{BBD48E5A-15EA-47FD-A4A3-AEB13BFA2CBA}" srcOrd="0" destOrd="0" parTransId="{D72CCC9C-26FA-46C5-8E97-26E1AAB13750}" sibTransId="{586F7546-7FCD-42CE-B1D0-7BF1DD120C97}"/>
    <dgm:cxn modelId="{29CB32CA-1EF7-4C9E-B9F5-899C133DB98C}" srcId="{AD62BDF0-FD40-467F-9ED5-E6DD75F0D5C3}" destId="{8E5718B9-8E25-47BB-BC06-606005B7A367}" srcOrd="2" destOrd="0" parTransId="{620A9E8F-A198-49CB-9416-1B887AE41E77}" sibTransId="{56D818D3-5152-4F5E-A129-0EF87FB5D56C}"/>
    <dgm:cxn modelId="{2622D976-868B-47B2-AAF0-98EABCE30C56}" type="presOf" srcId="{8E5718B9-8E25-47BB-BC06-606005B7A367}" destId="{BEBB3DBB-B53F-4E51-8F3B-F8ED2F20F8BA}" srcOrd="0" destOrd="0" presId="urn:microsoft.com/office/officeart/2005/8/layout/radial4"/>
    <dgm:cxn modelId="{0AD88F0D-84AD-4A1E-BE8C-803B753CFE56}" type="presOf" srcId="{D72CCC9C-26FA-46C5-8E97-26E1AAB13750}" destId="{A3D3A0A6-32E3-4D93-9807-F90C8D4872A0}" srcOrd="0" destOrd="0" presId="urn:microsoft.com/office/officeart/2005/8/layout/radial4"/>
    <dgm:cxn modelId="{B437ABB7-7863-440F-BBBE-332141F47DD6}" type="presOf" srcId="{AD62BDF0-FD40-467F-9ED5-E6DD75F0D5C3}" destId="{B05400FD-2E53-4FA8-BA53-2D506ADE1844}" srcOrd="0" destOrd="0" presId="urn:microsoft.com/office/officeart/2005/8/layout/radial4"/>
    <dgm:cxn modelId="{0C919838-298B-48D6-A163-E267886D9C89}" type="presParOf" srcId="{F764B846-5812-43DC-A610-A2B17A716B4B}" destId="{B05400FD-2E53-4FA8-BA53-2D506ADE1844}" srcOrd="0" destOrd="0" presId="urn:microsoft.com/office/officeart/2005/8/layout/radial4"/>
    <dgm:cxn modelId="{7CA37D33-DDA5-423F-B862-21538D1DAAA1}" type="presParOf" srcId="{F764B846-5812-43DC-A610-A2B17A716B4B}" destId="{A3D3A0A6-32E3-4D93-9807-F90C8D4872A0}" srcOrd="1" destOrd="0" presId="urn:microsoft.com/office/officeart/2005/8/layout/radial4"/>
    <dgm:cxn modelId="{5B6464FF-30BF-4D75-AEC8-64EE2C658454}" type="presParOf" srcId="{F764B846-5812-43DC-A610-A2B17A716B4B}" destId="{4078731A-353C-4D09-87AF-D79FDD19A994}" srcOrd="2" destOrd="0" presId="urn:microsoft.com/office/officeart/2005/8/layout/radial4"/>
    <dgm:cxn modelId="{A48BDB26-018E-4AAE-9476-CC3D18730FF4}" type="presParOf" srcId="{F764B846-5812-43DC-A610-A2B17A716B4B}" destId="{DBA335E4-F725-49FD-97A6-49F7B1762EFE}" srcOrd="3" destOrd="0" presId="urn:microsoft.com/office/officeart/2005/8/layout/radial4"/>
    <dgm:cxn modelId="{8B4BBC76-5F72-45D8-A0C3-FF16B1CCB101}" type="presParOf" srcId="{F764B846-5812-43DC-A610-A2B17A716B4B}" destId="{7A5BBED0-2A13-489E-9ACE-7EF275BE4A4C}" srcOrd="4" destOrd="0" presId="urn:microsoft.com/office/officeart/2005/8/layout/radial4"/>
    <dgm:cxn modelId="{AEB274C9-FAAA-46B3-A8B3-B2E0DEDB9111}" type="presParOf" srcId="{F764B846-5812-43DC-A610-A2B17A716B4B}" destId="{D558998E-E0AB-4189-A77F-ED50CA7D2762}" srcOrd="5" destOrd="0" presId="urn:microsoft.com/office/officeart/2005/8/layout/radial4"/>
    <dgm:cxn modelId="{6BD32028-A499-4D63-B68B-D595692E8514}" type="presParOf" srcId="{F764B846-5812-43DC-A610-A2B17A716B4B}" destId="{BEBB3DBB-B53F-4E51-8F3B-F8ED2F20F8B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D7FC2-D0A4-4AE9-844E-BE782B41A89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F69BD-215A-434E-A221-3C3F4499653B}">
      <dgm:prSet phldrT="[Текст]" custT="1"/>
      <dgm:spPr/>
      <dgm:t>
        <a:bodyPr/>
        <a:lstStyle/>
        <a:p>
          <a:r>
            <a:rPr lang="ru-RU" sz="40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Внутришкольный</a:t>
          </a:r>
          <a:r>
            <a: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контроль</a:t>
          </a:r>
          <a:endParaRPr lang="ru-RU" sz="4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94C966-67DC-41E0-83DD-18D1ACEDF27A}" type="parTrans" cxnId="{232686EA-D6D8-40D0-9EF7-457DB7C95EE5}">
      <dgm:prSet/>
      <dgm:spPr/>
      <dgm:t>
        <a:bodyPr/>
        <a:lstStyle/>
        <a:p>
          <a:endParaRPr lang="ru-RU"/>
        </a:p>
      </dgm:t>
    </dgm:pt>
    <dgm:pt modelId="{EB690390-A8E0-45A0-BCD7-F77CDD05B721}" type="sibTrans" cxnId="{232686EA-D6D8-40D0-9EF7-457DB7C95EE5}">
      <dgm:prSet/>
      <dgm:spPr/>
      <dgm:t>
        <a:bodyPr/>
        <a:lstStyle/>
        <a:p>
          <a:endParaRPr lang="ru-RU"/>
        </a:p>
      </dgm:t>
    </dgm:pt>
    <dgm:pt modelId="{CD94F903-00B6-496F-974B-8BC8AF7D725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>Работа с бланками, </a:t>
          </a:r>
          <a:r>
            <a:rPr lang="ru-RU" sz="4400" b="1" dirty="0" err="1" smtClean="0">
              <a:latin typeface="Times New Roman" pitchFamily="18" charset="0"/>
              <a:cs typeface="Times New Roman" pitchFamily="18" charset="0"/>
            </a:rPr>
            <a:t>КИМами</a:t>
          </a:r>
          <a:endParaRPr lang="ru-RU" sz="4400" b="1" dirty="0">
            <a:latin typeface="Times New Roman" pitchFamily="18" charset="0"/>
            <a:cs typeface="Times New Roman" pitchFamily="18" charset="0"/>
          </a:endParaRPr>
        </a:p>
      </dgm:t>
    </dgm:pt>
    <dgm:pt modelId="{646818F5-F262-4FDB-9180-C8057E7B2D54}" type="parTrans" cxnId="{4D213462-43ED-4AF1-962C-2CFD8F24BCA8}">
      <dgm:prSet/>
      <dgm:spPr/>
      <dgm:t>
        <a:bodyPr/>
        <a:lstStyle/>
        <a:p>
          <a:endParaRPr lang="ru-RU"/>
        </a:p>
      </dgm:t>
    </dgm:pt>
    <dgm:pt modelId="{4497A706-ECD5-47C9-AE07-7FBEEF831CCB}" type="sibTrans" cxnId="{4D213462-43ED-4AF1-962C-2CFD8F24BCA8}">
      <dgm:prSet/>
      <dgm:spPr/>
      <dgm:t>
        <a:bodyPr/>
        <a:lstStyle/>
        <a:p>
          <a:endParaRPr lang="ru-RU"/>
        </a:p>
      </dgm:t>
    </dgm:pt>
    <dgm:pt modelId="{E45592C1-261E-4B14-9AAB-474726DA2E6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>Посещаемость учащихся</a:t>
          </a:r>
        </a:p>
      </dgm:t>
    </dgm:pt>
    <dgm:pt modelId="{3C499236-9CAC-411D-B1F8-24541A1D1F49}" type="parTrans" cxnId="{242BBA33-B542-45C7-A6DA-6FDD4274A26D}">
      <dgm:prSet/>
      <dgm:spPr/>
      <dgm:t>
        <a:bodyPr/>
        <a:lstStyle/>
        <a:p>
          <a:endParaRPr lang="ru-RU"/>
        </a:p>
      </dgm:t>
    </dgm:pt>
    <dgm:pt modelId="{E6C1129B-2BD6-42BB-98A7-DF2C313EFD29}" type="sibTrans" cxnId="{242BBA33-B542-45C7-A6DA-6FDD4274A26D}">
      <dgm:prSet/>
      <dgm:spPr/>
      <dgm:t>
        <a:bodyPr/>
        <a:lstStyle/>
        <a:p>
          <a:endParaRPr lang="ru-RU"/>
        </a:p>
      </dgm:t>
    </dgm:pt>
    <dgm:pt modelId="{29F11619-4949-40E8-834A-4620291E586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4400" b="1" dirty="0" err="1" smtClean="0">
              <a:latin typeface="Times New Roman" pitchFamily="18" charset="0"/>
              <a:cs typeface="Times New Roman" pitchFamily="18" charset="0"/>
            </a:rPr>
            <a:t>Индивидуаль-ные</a:t>
          </a:r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> занятия</a:t>
          </a:r>
        </a:p>
      </dgm:t>
    </dgm:pt>
    <dgm:pt modelId="{7ADD3358-2051-41FE-AFB6-0D981FA13DF8}" type="parTrans" cxnId="{5B2D47BD-2F7D-47FD-AD95-DCAB6076348A}">
      <dgm:prSet/>
      <dgm:spPr/>
      <dgm:t>
        <a:bodyPr/>
        <a:lstStyle/>
        <a:p>
          <a:endParaRPr lang="ru-RU"/>
        </a:p>
      </dgm:t>
    </dgm:pt>
    <dgm:pt modelId="{EBF3693A-6D19-4E36-B9C3-7BA3697C179D}" type="sibTrans" cxnId="{5B2D47BD-2F7D-47FD-AD95-DCAB6076348A}">
      <dgm:prSet/>
      <dgm:spPr/>
      <dgm:t>
        <a:bodyPr/>
        <a:lstStyle/>
        <a:p>
          <a:endParaRPr lang="ru-RU"/>
        </a:p>
      </dgm:t>
    </dgm:pt>
    <dgm:pt modelId="{D66C8AB5-1943-445C-B52C-D5EB12E8275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>Занятия с учащимися группы риска</a:t>
          </a:r>
        </a:p>
      </dgm:t>
    </dgm:pt>
    <dgm:pt modelId="{AA3D95C0-799E-4C4D-B571-4744943F53CF}" type="parTrans" cxnId="{56CD93E1-5511-4F68-9635-3BB2758210E0}">
      <dgm:prSet/>
      <dgm:spPr/>
      <dgm:t>
        <a:bodyPr/>
        <a:lstStyle/>
        <a:p>
          <a:endParaRPr lang="ru-RU"/>
        </a:p>
      </dgm:t>
    </dgm:pt>
    <dgm:pt modelId="{1112F545-E20D-4637-B3CF-76CB945A2284}" type="sibTrans" cxnId="{56CD93E1-5511-4F68-9635-3BB2758210E0}">
      <dgm:prSet/>
      <dgm:spPr/>
      <dgm:t>
        <a:bodyPr/>
        <a:lstStyle/>
        <a:p>
          <a:endParaRPr lang="ru-RU"/>
        </a:p>
      </dgm:t>
    </dgm:pt>
    <dgm:pt modelId="{4114CA80-0EEE-4517-8EE4-AB65962C9B7B}" type="pres">
      <dgm:prSet presAssocID="{55BD7FC2-D0A4-4AE9-844E-BE782B41A89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77C0FB-78BE-4BBB-862F-2576F983BDA7}" type="pres">
      <dgm:prSet presAssocID="{55BD7FC2-D0A4-4AE9-844E-BE782B41A89F}" presName="matrix" presStyleCnt="0"/>
      <dgm:spPr/>
    </dgm:pt>
    <dgm:pt modelId="{C391E01B-A091-4061-8CE0-C37FBCAA61FB}" type="pres">
      <dgm:prSet presAssocID="{55BD7FC2-D0A4-4AE9-844E-BE782B41A89F}" presName="tile1" presStyleLbl="node1" presStyleIdx="0" presStyleCnt="4" custLinFactNeighborX="0" custLinFactNeighborY="-10499"/>
      <dgm:spPr/>
      <dgm:t>
        <a:bodyPr/>
        <a:lstStyle/>
        <a:p>
          <a:endParaRPr lang="ru-RU"/>
        </a:p>
      </dgm:t>
    </dgm:pt>
    <dgm:pt modelId="{0A701F8E-C673-41D1-A04B-30038EC9EC19}" type="pres">
      <dgm:prSet presAssocID="{55BD7FC2-D0A4-4AE9-844E-BE782B41A89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ABAEF-C078-4B13-9CFA-02D1542DA03F}" type="pres">
      <dgm:prSet presAssocID="{55BD7FC2-D0A4-4AE9-844E-BE782B41A89F}" presName="tile2" presStyleLbl="node1" presStyleIdx="1" presStyleCnt="4" custLinFactNeighborY="-2273"/>
      <dgm:spPr/>
      <dgm:t>
        <a:bodyPr/>
        <a:lstStyle/>
        <a:p>
          <a:endParaRPr lang="ru-RU"/>
        </a:p>
      </dgm:t>
    </dgm:pt>
    <dgm:pt modelId="{5B0B1A39-F194-460C-8988-1971DC3A73DE}" type="pres">
      <dgm:prSet presAssocID="{55BD7FC2-D0A4-4AE9-844E-BE782B41A89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A27C4-117E-4C1F-AE74-099AB7EE3287}" type="pres">
      <dgm:prSet presAssocID="{55BD7FC2-D0A4-4AE9-844E-BE782B41A89F}" presName="tile3" presStyleLbl="node1" presStyleIdx="2" presStyleCnt="4"/>
      <dgm:spPr/>
      <dgm:t>
        <a:bodyPr/>
        <a:lstStyle/>
        <a:p>
          <a:endParaRPr lang="ru-RU"/>
        </a:p>
      </dgm:t>
    </dgm:pt>
    <dgm:pt modelId="{422523FC-20D1-4160-A881-B07FC8371A10}" type="pres">
      <dgm:prSet presAssocID="{55BD7FC2-D0A4-4AE9-844E-BE782B41A89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53E17-2D33-45C4-9380-D61AC85635DA}" type="pres">
      <dgm:prSet presAssocID="{55BD7FC2-D0A4-4AE9-844E-BE782B41A89F}" presName="tile4" presStyleLbl="node1" presStyleIdx="3" presStyleCnt="4"/>
      <dgm:spPr/>
      <dgm:t>
        <a:bodyPr/>
        <a:lstStyle/>
        <a:p>
          <a:endParaRPr lang="ru-RU"/>
        </a:p>
      </dgm:t>
    </dgm:pt>
    <dgm:pt modelId="{A8A3019C-77B1-4A1E-B9BE-E520DE70FA58}" type="pres">
      <dgm:prSet presAssocID="{55BD7FC2-D0A4-4AE9-844E-BE782B41A89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281BB-3B65-4DE6-9E39-B33BEF2C9106}" type="pres">
      <dgm:prSet presAssocID="{55BD7FC2-D0A4-4AE9-844E-BE782B41A89F}" presName="centerTile" presStyleLbl="fgShp" presStyleIdx="0" presStyleCnt="1" custScaleX="178498" custScaleY="118182" custLinFactNeighborX="0" custLinFactNeighborY="-90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8F4EEA4-F0A0-4BF5-B03E-ED95CC8C2697}" type="presOf" srcId="{D66C8AB5-1943-445C-B52C-D5EB12E8275C}" destId="{FAE53E17-2D33-45C4-9380-D61AC85635DA}" srcOrd="0" destOrd="0" presId="urn:microsoft.com/office/officeart/2005/8/layout/matrix1"/>
    <dgm:cxn modelId="{57874278-9F5C-4944-9E0B-F8FD6380E5D8}" type="presOf" srcId="{CD94F903-00B6-496F-974B-8BC8AF7D7256}" destId="{0A701F8E-C673-41D1-A04B-30038EC9EC19}" srcOrd="1" destOrd="0" presId="urn:microsoft.com/office/officeart/2005/8/layout/matrix1"/>
    <dgm:cxn modelId="{232686EA-D6D8-40D0-9EF7-457DB7C95EE5}" srcId="{55BD7FC2-D0A4-4AE9-844E-BE782B41A89F}" destId="{C15F69BD-215A-434E-A221-3C3F4499653B}" srcOrd="0" destOrd="0" parTransId="{1494C966-67DC-41E0-83DD-18D1ACEDF27A}" sibTransId="{EB690390-A8E0-45A0-BCD7-F77CDD05B721}"/>
    <dgm:cxn modelId="{BD80D66A-1B13-41CD-839F-AA4A39D48F72}" type="presOf" srcId="{E45592C1-261E-4B14-9AAB-474726DA2E68}" destId="{EB7ABAEF-C078-4B13-9CFA-02D1542DA03F}" srcOrd="0" destOrd="0" presId="urn:microsoft.com/office/officeart/2005/8/layout/matrix1"/>
    <dgm:cxn modelId="{5B2D47BD-2F7D-47FD-AD95-DCAB6076348A}" srcId="{C15F69BD-215A-434E-A221-3C3F4499653B}" destId="{29F11619-4949-40E8-834A-4620291E586D}" srcOrd="2" destOrd="0" parTransId="{7ADD3358-2051-41FE-AFB6-0D981FA13DF8}" sibTransId="{EBF3693A-6D19-4E36-B9C3-7BA3697C179D}"/>
    <dgm:cxn modelId="{ABE005C4-E3B0-407A-B0F5-F5A987DF7B4A}" type="presOf" srcId="{C15F69BD-215A-434E-A221-3C3F4499653B}" destId="{C29281BB-3B65-4DE6-9E39-B33BEF2C9106}" srcOrd="0" destOrd="0" presId="urn:microsoft.com/office/officeart/2005/8/layout/matrix1"/>
    <dgm:cxn modelId="{1F213214-CCBB-4543-9C54-ECD735E743AF}" type="presOf" srcId="{29F11619-4949-40E8-834A-4620291E586D}" destId="{867A27C4-117E-4C1F-AE74-099AB7EE3287}" srcOrd="0" destOrd="0" presId="urn:microsoft.com/office/officeart/2005/8/layout/matrix1"/>
    <dgm:cxn modelId="{56CD93E1-5511-4F68-9635-3BB2758210E0}" srcId="{C15F69BD-215A-434E-A221-3C3F4499653B}" destId="{D66C8AB5-1943-445C-B52C-D5EB12E8275C}" srcOrd="3" destOrd="0" parTransId="{AA3D95C0-799E-4C4D-B571-4744943F53CF}" sibTransId="{1112F545-E20D-4637-B3CF-76CB945A2284}"/>
    <dgm:cxn modelId="{DFCE7A99-B2D0-4F5D-9D61-E08BD252085D}" type="presOf" srcId="{CD94F903-00B6-496F-974B-8BC8AF7D7256}" destId="{C391E01B-A091-4061-8CE0-C37FBCAA61FB}" srcOrd="0" destOrd="0" presId="urn:microsoft.com/office/officeart/2005/8/layout/matrix1"/>
    <dgm:cxn modelId="{4D213462-43ED-4AF1-962C-2CFD8F24BCA8}" srcId="{C15F69BD-215A-434E-A221-3C3F4499653B}" destId="{CD94F903-00B6-496F-974B-8BC8AF7D7256}" srcOrd="0" destOrd="0" parTransId="{646818F5-F262-4FDB-9180-C8057E7B2D54}" sibTransId="{4497A706-ECD5-47C9-AE07-7FBEEF831CCB}"/>
    <dgm:cxn modelId="{1FB570D0-BC7F-4C4E-BE48-416937B2BD2F}" type="presOf" srcId="{D66C8AB5-1943-445C-B52C-D5EB12E8275C}" destId="{A8A3019C-77B1-4A1E-B9BE-E520DE70FA58}" srcOrd="1" destOrd="0" presId="urn:microsoft.com/office/officeart/2005/8/layout/matrix1"/>
    <dgm:cxn modelId="{09DBD6AC-897C-49F2-B1CB-AC23EDA362DB}" type="presOf" srcId="{29F11619-4949-40E8-834A-4620291E586D}" destId="{422523FC-20D1-4160-A881-B07FC8371A10}" srcOrd="1" destOrd="0" presId="urn:microsoft.com/office/officeart/2005/8/layout/matrix1"/>
    <dgm:cxn modelId="{F3A85D1D-BCF4-4A5A-AC23-A3299752A6BE}" type="presOf" srcId="{E45592C1-261E-4B14-9AAB-474726DA2E68}" destId="{5B0B1A39-F194-460C-8988-1971DC3A73DE}" srcOrd="1" destOrd="0" presId="urn:microsoft.com/office/officeart/2005/8/layout/matrix1"/>
    <dgm:cxn modelId="{2DEAEE94-40AC-4333-A587-2649325C38A9}" type="presOf" srcId="{55BD7FC2-D0A4-4AE9-844E-BE782B41A89F}" destId="{4114CA80-0EEE-4517-8EE4-AB65962C9B7B}" srcOrd="0" destOrd="0" presId="urn:microsoft.com/office/officeart/2005/8/layout/matrix1"/>
    <dgm:cxn modelId="{242BBA33-B542-45C7-A6DA-6FDD4274A26D}" srcId="{C15F69BD-215A-434E-A221-3C3F4499653B}" destId="{E45592C1-261E-4B14-9AAB-474726DA2E68}" srcOrd="1" destOrd="0" parTransId="{3C499236-9CAC-411D-B1F8-24541A1D1F49}" sibTransId="{E6C1129B-2BD6-42BB-98A7-DF2C313EFD29}"/>
    <dgm:cxn modelId="{FBE01BA6-914E-4254-9958-49C8D6669299}" type="presParOf" srcId="{4114CA80-0EEE-4517-8EE4-AB65962C9B7B}" destId="{0577C0FB-78BE-4BBB-862F-2576F983BDA7}" srcOrd="0" destOrd="0" presId="urn:microsoft.com/office/officeart/2005/8/layout/matrix1"/>
    <dgm:cxn modelId="{CC2B26F1-66B4-48AF-8775-F4FEED80C30E}" type="presParOf" srcId="{0577C0FB-78BE-4BBB-862F-2576F983BDA7}" destId="{C391E01B-A091-4061-8CE0-C37FBCAA61FB}" srcOrd="0" destOrd="0" presId="urn:microsoft.com/office/officeart/2005/8/layout/matrix1"/>
    <dgm:cxn modelId="{E41DB7CF-5189-4506-814C-6E7BD8540156}" type="presParOf" srcId="{0577C0FB-78BE-4BBB-862F-2576F983BDA7}" destId="{0A701F8E-C673-41D1-A04B-30038EC9EC19}" srcOrd="1" destOrd="0" presId="urn:microsoft.com/office/officeart/2005/8/layout/matrix1"/>
    <dgm:cxn modelId="{CAB9B3D3-CEB3-40D1-A87B-A0448149DAD0}" type="presParOf" srcId="{0577C0FB-78BE-4BBB-862F-2576F983BDA7}" destId="{EB7ABAEF-C078-4B13-9CFA-02D1542DA03F}" srcOrd="2" destOrd="0" presId="urn:microsoft.com/office/officeart/2005/8/layout/matrix1"/>
    <dgm:cxn modelId="{07153492-FFA2-4D42-B9E7-AA04B8ABC341}" type="presParOf" srcId="{0577C0FB-78BE-4BBB-862F-2576F983BDA7}" destId="{5B0B1A39-F194-460C-8988-1971DC3A73DE}" srcOrd="3" destOrd="0" presId="urn:microsoft.com/office/officeart/2005/8/layout/matrix1"/>
    <dgm:cxn modelId="{06E38478-1AC7-42B7-A7AD-BE48FBD6331A}" type="presParOf" srcId="{0577C0FB-78BE-4BBB-862F-2576F983BDA7}" destId="{867A27C4-117E-4C1F-AE74-099AB7EE3287}" srcOrd="4" destOrd="0" presId="urn:microsoft.com/office/officeart/2005/8/layout/matrix1"/>
    <dgm:cxn modelId="{1566CDD8-0816-420F-8E29-0CE192807F50}" type="presParOf" srcId="{0577C0FB-78BE-4BBB-862F-2576F983BDA7}" destId="{422523FC-20D1-4160-A881-B07FC8371A10}" srcOrd="5" destOrd="0" presId="urn:microsoft.com/office/officeart/2005/8/layout/matrix1"/>
    <dgm:cxn modelId="{6EA82E24-7948-4BE6-B19F-2E65FAFFA9EC}" type="presParOf" srcId="{0577C0FB-78BE-4BBB-862F-2576F983BDA7}" destId="{FAE53E17-2D33-45C4-9380-D61AC85635DA}" srcOrd="6" destOrd="0" presId="urn:microsoft.com/office/officeart/2005/8/layout/matrix1"/>
    <dgm:cxn modelId="{03D98E9F-E4A0-4CA8-B81E-E24B2223B493}" type="presParOf" srcId="{0577C0FB-78BE-4BBB-862F-2576F983BDA7}" destId="{A8A3019C-77B1-4A1E-B9BE-E520DE70FA58}" srcOrd="7" destOrd="0" presId="urn:microsoft.com/office/officeart/2005/8/layout/matrix1"/>
    <dgm:cxn modelId="{4A4CF0BC-411F-4006-AA64-88B80D7F5116}" type="presParOf" srcId="{4114CA80-0EEE-4517-8EE4-AB65962C9B7B}" destId="{C29281BB-3B65-4DE6-9E39-B33BEF2C910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BB0A0E-353F-48CE-A86C-1E8F92C6915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50B6F-4984-4F56-984D-A6833E169A66}">
      <dgm:prSet phldrT="[Текст]" custT="1"/>
      <dgm:spPr/>
      <dgm:t>
        <a:bodyPr/>
        <a:lstStyle/>
        <a:p>
          <a:r>
            <a:rPr lang="ru-RU" sz="3200" b="1" dirty="0" smtClean="0"/>
            <a:t>+</a:t>
          </a:r>
          <a:endParaRPr lang="ru-RU" sz="3200" b="1" dirty="0"/>
        </a:p>
      </dgm:t>
    </dgm:pt>
    <dgm:pt modelId="{0C6F23D9-1E86-47BD-A784-E2BA28077BE9}" type="parTrans" cxnId="{2A905CE8-C354-4977-8B42-B4D030CD8415}">
      <dgm:prSet/>
      <dgm:spPr/>
      <dgm:t>
        <a:bodyPr/>
        <a:lstStyle/>
        <a:p>
          <a:endParaRPr lang="ru-RU"/>
        </a:p>
      </dgm:t>
    </dgm:pt>
    <dgm:pt modelId="{DCFF994E-EDCE-4F50-9273-885C94612A33}" type="sibTrans" cxnId="{2A905CE8-C354-4977-8B42-B4D030CD8415}">
      <dgm:prSet/>
      <dgm:spPr/>
      <dgm:t>
        <a:bodyPr/>
        <a:lstStyle/>
        <a:p>
          <a:endParaRPr lang="ru-RU"/>
        </a:p>
      </dgm:t>
    </dgm:pt>
    <dgm:pt modelId="{6E8563E0-72DB-46ED-92F0-E8249D20D12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Все преодолели минимальный порог 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(по 5 предметам)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D211620-DC9C-487B-B35C-FD2D962735FC}" type="parTrans" cxnId="{46526794-4F73-45BF-982A-8265228F059F}">
      <dgm:prSet/>
      <dgm:spPr/>
      <dgm:t>
        <a:bodyPr/>
        <a:lstStyle/>
        <a:p>
          <a:endParaRPr lang="ru-RU"/>
        </a:p>
      </dgm:t>
    </dgm:pt>
    <dgm:pt modelId="{6EFDB163-C64B-46EA-BE07-62D21FD8C564}" type="sibTrans" cxnId="{46526794-4F73-45BF-982A-8265228F059F}">
      <dgm:prSet/>
      <dgm:spPr/>
      <dgm:t>
        <a:bodyPr/>
        <a:lstStyle/>
        <a:p>
          <a:endParaRPr lang="ru-RU"/>
        </a:p>
      </dgm:t>
    </dgm:pt>
    <dgm:pt modelId="{C8FFB401-FEF2-4BC9-90FC-88303BD74B7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Балл свыше 70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(по 3 предметам)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F0E8537-1E0A-4F39-8690-FCD1EFC1D19B}" type="parTrans" cxnId="{03596B6A-7B95-49C9-A8E5-CF7D814EA06A}">
      <dgm:prSet/>
      <dgm:spPr/>
      <dgm:t>
        <a:bodyPr/>
        <a:lstStyle/>
        <a:p>
          <a:endParaRPr lang="ru-RU"/>
        </a:p>
      </dgm:t>
    </dgm:pt>
    <dgm:pt modelId="{86177B6E-E24F-42FC-A368-CD3932C9A51B}" type="sibTrans" cxnId="{03596B6A-7B95-49C9-A8E5-CF7D814EA06A}">
      <dgm:prSet/>
      <dgm:spPr/>
      <dgm:t>
        <a:bodyPr/>
        <a:lstStyle/>
        <a:p>
          <a:endParaRPr lang="ru-RU"/>
        </a:p>
      </dgm:t>
    </dgm:pt>
    <dgm:pt modelId="{FFE868E5-2BAB-4BCA-B014-EE02C0E5300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CE0C5650-576E-4F9A-A507-6A2AAB7FC875}" type="parTrans" cxnId="{70FE1B94-5BDB-494D-9114-FFA834995239}">
      <dgm:prSet/>
      <dgm:spPr/>
      <dgm:t>
        <a:bodyPr/>
        <a:lstStyle/>
        <a:p>
          <a:endParaRPr lang="ru-RU"/>
        </a:p>
      </dgm:t>
    </dgm:pt>
    <dgm:pt modelId="{F549DAE1-4B82-4B6A-B8C6-BBCF88B78EAB}" type="sibTrans" cxnId="{70FE1B94-5BDB-494D-9114-FFA834995239}">
      <dgm:prSet/>
      <dgm:spPr/>
      <dgm:t>
        <a:bodyPr/>
        <a:lstStyle/>
        <a:p>
          <a:endParaRPr lang="ru-RU"/>
        </a:p>
      </dgm:t>
    </dgm:pt>
    <dgm:pt modelId="{61AFB52B-1D75-4693-A3C1-22A3AE106EA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Есть  высоко балльные работы (свыше 90)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A56AF1-740D-4598-90D2-E0946EBB3142}" type="parTrans" cxnId="{6183424E-A3C0-4FCC-ABDC-9B5F4D8315E4}">
      <dgm:prSet/>
      <dgm:spPr/>
      <dgm:t>
        <a:bodyPr/>
        <a:lstStyle/>
        <a:p>
          <a:endParaRPr lang="ru-RU"/>
        </a:p>
      </dgm:t>
    </dgm:pt>
    <dgm:pt modelId="{AECFCAD4-3788-4708-B5E2-59EFBEDE3C6C}" type="sibTrans" cxnId="{6183424E-A3C0-4FCC-ABDC-9B5F4D8315E4}">
      <dgm:prSet/>
      <dgm:spPr/>
      <dgm:t>
        <a:bodyPr/>
        <a:lstStyle/>
        <a:p>
          <a:endParaRPr lang="ru-RU"/>
        </a:p>
      </dgm:t>
    </dgm:pt>
    <dgm:pt modelId="{1AF461E3-2037-4689-9846-DDC681059C08}">
      <dgm:prSet phldrT="[Текст]" custT="1"/>
      <dgm:spPr/>
      <dgm:t>
        <a:bodyPr/>
        <a:lstStyle/>
        <a:p>
          <a:endParaRPr lang="ru-RU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9A637B-9380-4E00-A15D-826F88DEFCF1}" type="sibTrans" cxnId="{EA999C55-F3D6-491C-BEFB-D018F9E77A54}">
      <dgm:prSet/>
      <dgm:spPr/>
      <dgm:t>
        <a:bodyPr/>
        <a:lstStyle/>
        <a:p>
          <a:endParaRPr lang="ru-RU"/>
        </a:p>
      </dgm:t>
    </dgm:pt>
    <dgm:pt modelId="{3DBBD2FB-05C9-482D-B0DB-E90B58610AD2}" type="parTrans" cxnId="{EA999C55-F3D6-491C-BEFB-D018F9E77A54}">
      <dgm:prSet/>
      <dgm:spPr/>
      <dgm:t>
        <a:bodyPr/>
        <a:lstStyle/>
        <a:p>
          <a:endParaRPr lang="ru-RU"/>
        </a:p>
      </dgm:t>
    </dgm:pt>
    <dgm:pt modelId="{E64D3F7A-7466-4A91-8DB4-DAFE5F38E432}">
      <dgm:prSet phldrT="[Текст]" custT="1"/>
      <dgm:spPr>
        <a:solidFill>
          <a:srgbClr val="CC000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Не преодолели порог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 выпускников по профильной математике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 выпускника  по предмету на выбор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46D4F1-4CBE-4B15-AD16-40432F1C8A90}" type="sibTrans" cxnId="{A0847B67-1907-42E8-AAEB-A3BADA647244}">
      <dgm:prSet/>
      <dgm:spPr/>
      <dgm:t>
        <a:bodyPr/>
        <a:lstStyle/>
        <a:p>
          <a:endParaRPr lang="ru-RU"/>
        </a:p>
      </dgm:t>
    </dgm:pt>
    <dgm:pt modelId="{7BE5C955-DB1E-4CBE-94F6-B06AFE92EDCB}" type="parTrans" cxnId="{A0847B67-1907-42E8-AAEB-A3BADA647244}">
      <dgm:prSet/>
      <dgm:spPr/>
      <dgm:t>
        <a:bodyPr/>
        <a:lstStyle/>
        <a:p>
          <a:endParaRPr lang="ru-RU"/>
        </a:p>
      </dgm:t>
    </dgm:pt>
    <dgm:pt modelId="{6D2C23D7-664B-40FF-ABFD-2165751CE79D}" type="pres">
      <dgm:prSet presAssocID="{44BB0A0E-353F-48CE-A86C-1E8F92C6915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F3217-4E9C-4F00-9057-146E27F82435}" type="pres">
      <dgm:prSet presAssocID="{44BB0A0E-353F-48CE-A86C-1E8F92C69156}" presName="dummyMaxCanvas" presStyleCnt="0"/>
      <dgm:spPr/>
    </dgm:pt>
    <dgm:pt modelId="{ACFFC5A7-A314-4E89-AE8A-0653F380C54D}" type="pres">
      <dgm:prSet presAssocID="{44BB0A0E-353F-48CE-A86C-1E8F92C69156}" presName="parentComposite" presStyleCnt="0"/>
      <dgm:spPr/>
    </dgm:pt>
    <dgm:pt modelId="{4D4232BE-2390-4449-A304-8D68180D16B1}" type="pres">
      <dgm:prSet presAssocID="{44BB0A0E-353F-48CE-A86C-1E8F92C69156}" presName="parent1" presStyleLbl="alignAccFollowNode1" presStyleIdx="0" presStyleCnt="4" custScaleX="56520" custScaleY="65200" custLinFactNeighborX="53477" custLinFactNeighborY="-1802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7612E46-9F63-470E-ADBF-DDC195C6660E}" type="pres">
      <dgm:prSet presAssocID="{44BB0A0E-353F-48CE-A86C-1E8F92C69156}" presName="parent2" presStyleLbl="alignAccFollowNode1" presStyleIdx="1" presStyleCnt="4" custScaleX="47463" custScaleY="65200" custLinFactNeighborX="3928" custLinFactNeighborY="-1802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B0544CF-22DE-42C0-A319-96A85C50413B}" type="pres">
      <dgm:prSet presAssocID="{44BB0A0E-353F-48CE-A86C-1E8F92C69156}" presName="childrenComposite" presStyleCnt="0"/>
      <dgm:spPr/>
    </dgm:pt>
    <dgm:pt modelId="{C6D3352A-0E0B-4CC0-B412-D71A4A14C734}" type="pres">
      <dgm:prSet presAssocID="{44BB0A0E-353F-48CE-A86C-1E8F92C69156}" presName="dummyMaxCanvas_ChildArea" presStyleCnt="0"/>
      <dgm:spPr/>
    </dgm:pt>
    <dgm:pt modelId="{9A4C253E-6FF7-4A1A-BAC7-EF1CA1CABC53}" type="pres">
      <dgm:prSet presAssocID="{44BB0A0E-353F-48CE-A86C-1E8F92C69156}" presName="fulcrum" presStyleLbl="alignAccFollowNode1" presStyleIdx="2" presStyleCnt="4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/>
        </a:p>
      </dgm:t>
    </dgm:pt>
    <dgm:pt modelId="{9CD2D4EA-8B19-470F-A5E7-5632F458E8D6}" type="pres">
      <dgm:prSet presAssocID="{44BB0A0E-353F-48CE-A86C-1E8F92C69156}" presName="balance_23" presStyleLbl="alignAccFollowNode1" presStyleIdx="3" presStyleCnt="4" custAng="21097932" custScaleX="176369" custScaleY="181695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/>
        </a:p>
      </dgm:t>
    </dgm:pt>
    <dgm:pt modelId="{DA093D27-C77E-44B8-87C1-B691F1BB5ED0}" type="pres">
      <dgm:prSet presAssocID="{44BB0A0E-353F-48CE-A86C-1E8F92C69156}" presName="right_23_1" presStyleLbl="node1" presStyleIdx="0" presStyleCnt="5" custAng="21037587" custScaleX="229615" custScaleY="170614" custLinFactX="-100000" custLinFactY="-170951" custLinFactNeighborX="-13772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E6C71-CE64-4075-9565-4364B56963BC}" type="pres">
      <dgm:prSet presAssocID="{44BB0A0E-353F-48CE-A86C-1E8F92C69156}" presName="right_23_2" presStyleLbl="node1" presStyleIdx="1" presStyleCnt="5" custScaleX="157707" custScaleY="9341" custLinFactNeighborX="46033" custLinFactNeighborY="-11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815AA-5853-4ECC-AAD3-52F89477E295}" type="pres">
      <dgm:prSet presAssocID="{44BB0A0E-353F-48CE-A86C-1E8F92C69156}" presName="right_23_3" presStyleLbl="node1" presStyleIdx="2" presStyleCnt="5" custScaleX="267547" custScaleY="298724" custLinFactNeighborX="68883" custLinFactNeighborY="62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08072-DFF2-43E9-BFE5-8FDC37FFD3FE}" type="pres">
      <dgm:prSet presAssocID="{44BB0A0E-353F-48CE-A86C-1E8F92C69156}" presName="left_23_1" presStyleLbl="node1" presStyleIdx="3" presStyleCnt="5" custAng="21206465" custScaleX="297168" custScaleY="215644" custLinFactNeighborX="-52170" custLinFactNeighborY="-37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0D723-5DFD-43A5-A1B4-44A0B2232712}" type="pres">
      <dgm:prSet presAssocID="{44BB0A0E-353F-48CE-A86C-1E8F92C69156}" presName="left_23_2" presStyleLbl="node1" presStyleIdx="4" presStyleCnt="5" custAng="21075873" custScaleX="253449" custScaleY="187143" custLinFactY="-6343" custLinFactNeighborX="-810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17F1E8-E9C8-413C-8A7F-A6EBA1D18939}" type="presOf" srcId="{BC950B6F-4984-4F56-984D-A6833E169A66}" destId="{4D4232BE-2390-4449-A304-8D68180D16B1}" srcOrd="0" destOrd="0" presId="urn:microsoft.com/office/officeart/2005/8/layout/balance1"/>
    <dgm:cxn modelId="{68DE2DFA-F60A-467D-A3D0-181EDA408FEC}" type="presOf" srcId="{61AFB52B-1D75-4693-A3C1-22A3AE106EA8}" destId="{DA093D27-C77E-44B8-87C1-B691F1BB5ED0}" srcOrd="0" destOrd="0" presId="urn:microsoft.com/office/officeart/2005/8/layout/balance1"/>
    <dgm:cxn modelId="{A0847B67-1907-42E8-AAEB-A3BADA647244}" srcId="{FFE868E5-2BAB-4BCA-B014-EE02C0E5300B}" destId="{E64D3F7A-7466-4A91-8DB4-DAFE5F38E432}" srcOrd="2" destOrd="0" parTransId="{7BE5C955-DB1E-4CBE-94F6-B06AFE92EDCB}" sibTransId="{A846D4F1-4CBE-4B15-AD16-40432F1C8A90}"/>
    <dgm:cxn modelId="{03596B6A-7B95-49C9-A8E5-CF7D814EA06A}" srcId="{BC950B6F-4984-4F56-984D-A6833E169A66}" destId="{C8FFB401-FEF2-4BC9-90FC-88303BD74B7A}" srcOrd="1" destOrd="0" parTransId="{AF0E8537-1E0A-4F39-8690-FCD1EFC1D19B}" sibTransId="{86177B6E-E24F-42FC-A368-CD3932C9A51B}"/>
    <dgm:cxn modelId="{46526794-4F73-45BF-982A-8265228F059F}" srcId="{BC950B6F-4984-4F56-984D-A6833E169A66}" destId="{6E8563E0-72DB-46ED-92F0-E8249D20D12C}" srcOrd="0" destOrd="0" parTransId="{FD211620-DC9C-487B-B35C-FD2D962735FC}" sibTransId="{6EFDB163-C64B-46EA-BE07-62D21FD8C564}"/>
    <dgm:cxn modelId="{EA999C55-F3D6-491C-BEFB-D018F9E77A54}" srcId="{FFE868E5-2BAB-4BCA-B014-EE02C0E5300B}" destId="{1AF461E3-2037-4689-9846-DDC681059C08}" srcOrd="1" destOrd="0" parTransId="{3DBBD2FB-05C9-482D-B0DB-E90B58610AD2}" sibTransId="{309A637B-9380-4E00-A15D-826F88DEFCF1}"/>
    <dgm:cxn modelId="{DFB49506-9976-45BC-BBC8-66E8DE8CA04C}" type="presOf" srcId="{FFE868E5-2BAB-4BCA-B014-EE02C0E5300B}" destId="{47612E46-9F63-470E-ADBF-DDC195C6660E}" srcOrd="0" destOrd="0" presId="urn:microsoft.com/office/officeart/2005/8/layout/balance1"/>
    <dgm:cxn modelId="{146EC32D-ECF1-43F0-A391-EF1135A8C114}" type="presOf" srcId="{E64D3F7A-7466-4A91-8DB4-DAFE5F38E432}" destId="{CAF815AA-5853-4ECC-AAD3-52F89477E295}" srcOrd="0" destOrd="0" presId="urn:microsoft.com/office/officeart/2005/8/layout/balance1"/>
    <dgm:cxn modelId="{91146B48-1DB2-45D5-B319-F78D5CAE892A}" type="presOf" srcId="{6E8563E0-72DB-46ED-92F0-E8249D20D12C}" destId="{EEC08072-DFF2-43E9-BFE5-8FDC37FFD3FE}" srcOrd="0" destOrd="0" presId="urn:microsoft.com/office/officeart/2005/8/layout/balance1"/>
    <dgm:cxn modelId="{98D277A8-2463-4A06-8467-95E9EF8526F6}" type="presOf" srcId="{44BB0A0E-353F-48CE-A86C-1E8F92C69156}" destId="{6D2C23D7-664B-40FF-ABFD-2165751CE79D}" srcOrd="0" destOrd="0" presId="urn:microsoft.com/office/officeart/2005/8/layout/balance1"/>
    <dgm:cxn modelId="{1430D726-AFB9-4623-9E45-1F46066F17CC}" type="presOf" srcId="{C8FFB401-FEF2-4BC9-90FC-88303BD74B7A}" destId="{6140D723-5DFD-43A5-A1B4-44A0B2232712}" srcOrd="0" destOrd="0" presId="urn:microsoft.com/office/officeart/2005/8/layout/balance1"/>
    <dgm:cxn modelId="{2A905CE8-C354-4977-8B42-B4D030CD8415}" srcId="{44BB0A0E-353F-48CE-A86C-1E8F92C69156}" destId="{BC950B6F-4984-4F56-984D-A6833E169A66}" srcOrd="0" destOrd="0" parTransId="{0C6F23D9-1E86-47BD-A784-E2BA28077BE9}" sibTransId="{DCFF994E-EDCE-4F50-9273-885C94612A33}"/>
    <dgm:cxn modelId="{6183424E-A3C0-4FCC-ABDC-9B5F4D8315E4}" srcId="{FFE868E5-2BAB-4BCA-B014-EE02C0E5300B}" destId="{61AFB52B-1D75-4693-A3C1-22A3AE106EA8}" srcOrd="0" destOrd="0" parTransId="{60A56AF1-740D-4598-90D2-E0946EBB3142}" sibTransId="{AECFCAD4-3788-4708-B5E2-59EFBEDE3C6C}"/>
    <dgm:cxn modelId="{322F0606-4023-4FC7-8430-D2C8346F9374}" type="presOf" srcId="{1AF461E3-2037-4689-9846-DDC681059C08}" destId="{C0FE6C71-CE64-4075-9565-4364B56963BC}" srcOrd="0" destOrd="0" presId="urn:microsoft.com/office/officeart/2005/8/layout/balance1"/>
    <dgm:cxn modelId="{70FE1B94-5BDB-494D-9114-FFA834995239}" srcId="{44BB0A0E-353F-48CE-A86C-1E8F92C69156}" destId="{FFE868E5-2BAB-4BCA-B014-EE02C0E5300B}" srcOrd="1" destOrd="0" parTransId="{CE0C5650-576E-4F9A-A507-6A2AAB7FC875}" sibTransId="{F549DAE1-4B82-4B6A-B8C6-BBCF88B78EAB}"/>
    <dgm:cxn modelId="{1C900308-BE03-43FB-83FA-59D3C852B172}" type="presParOf" srcId="{6D2C23D7-664B-40FF-ABFD-2165751CE79D}" destId="{825F3217-4E9C-4F00-9057-146E27F82435}" srcOrd="0" destOrd="0" presId="urn:microsoft.com/office/officeart/2005/8/layout/balance1"/>
    <dgm:cxn modelId="{1C2A5044-C0AA-4CF5-8329-0F1C58B32D21}" type="presParOf" srcId="{6D2C23D7-664B-40FF-ABFD-2165751CE79D}" destId="{ACFFC5A7-A314-4E89-AE8A-0653F380C54D}" srcOrd="1" destOrd="0" presId="urn:microsoft.com/office/officeart/2005/8/layout/balance1"/>
    <dgm:cxn modelId="{13187D5E-FF9D-48C7-9FF3-A7DD01C5CC9D}" type="presParOf" srcId="{ACFFC5A7-A314-4E89-AE8A-0653F380C54D}" destId="{4D4232BE-2390-4449-A304-8D68180D16B1}" srcOrd="0" destOrd="0" presId="urn:microsoft.com/office/officeart/2005/8/layout/balance1"/>
    <dgm:cxn modelId="{0C2D7584-2F53-4D61-B79C-32F872788510}" type="presParOf" srcId="{ACFFC5A7-A314-4E89-AE8A-0653F380C54D}" destId="{47612E46-9F63-470E-ADBF-DDC195C6660E}" srcOrd="1" destOrd="0" presId="urn:microsoft.com/office/officeart/2005/8/layout/balance1"/>
    <dgm:cxn modelId="{4EF9A5ED-A20B-4B70-8692-49E598A31FE2}" type="presParOf" srcId="{6D2C23D7-664B-40FF-ABFD-2165751CE79D}" destId="{EB0544CF-22DE-42C0-A319-96A85C50413B}" srcOrd="2" destOrd="0" presId="urn:microsoft.com/office/officeart/2005/8/layout/balance1"/>
    <dgm:cxn modelId="{2DA2FDE1-ADA1-4BC8-A839-2DB195EAB13A}" type="presParOf" srcId="{EB0544CF-22DE-42C0-A319-96A85C50413B}" destId="{C6D3352A-0E0B-4CC0-B412-D71A4A14C734}" srcOrd="0" destOrd="0" presId="urn:microsoft.com/office/officeart/2005/8/layout/balance1"/>
    <dgm:cxn modelId="{FE528F0C-72BE-499D-89F6-5FE94BAAA65D}" type="presParOf" srcId="{EB0544CF-22DE-42C0-A319-96A85C50413B}" destId="{9A4C253E-6FF7-4A1A-BAC7-EF1CA1CABC53}" srcOrd="1" destOrd="0" presId="urn:microsoft.com/office/officeart/2005/8/layout/balance1"/>
    <dgm:cxn modelId="{0106D5B5-9BA5-46ED-A11C-55FBECA3C4D0}" type="presParOf" srcId="{EB0544CF-22DE-42C0-A319-96A85C50413B}" destId="{9CD2D4EA-8B19-470F-A5E7-5632F458E8D6}" srcOrd="2" destOrd="0" presId="urn:microsoft.com/office/officeart/2005/8/layout/balance1"/>
    <dgm:cxn modelId="{4C063B7A-132E-40BE-B3A9-8175CD03A749}" type="presParOf" srcId="{EB0544CF-22DE-42C0-A319-96A85C50413B}" destId="{DA093D27-C77E-44B8-87C1-B691F1BB5ED0}" srcOrd="3" destOrd="0" presId="urn:microsoft.com/office/officeart/2005/8/layout/balance1"/>
    <dgm:cxn modelId="{7BE0CA31-18B2-4B6C-8D88-350143DD908A}" type="presParOf" srcId="{EB0544CF-22DE-42C0-A319-96A85C50413B}" destId="{C0FE6C71-CE64-4075-9565-4364B56963BC}" srcOrd="4" destOrd="0" presId="urn:microsoft.com/office/officeart/2005/8/layout/balance1"/>
    <dgm:cxn modelId="{9F340865-2B1A-4EA2-9390-59EEF545E78D}" type="presParOf" srcId="{EB0544CF-22DE-42C0-A319-96A85C50413B}" destId="{CAF815AA-5853-4ECC-AAD3-52F89477E295}" srcOrd="5" destOrd="0" presId="urn:microsoft.com/office/officeart/2005/8/layout/balance1"/>
    <dgm:cxn modelId="{766664A1-9DCA-4392-8782-C0E65FF28F04}" type="presParOf" srcId="{EB0544CF-22DE-42C0-A319-96A85C50413B}" destId="{EEC08072-DFF2-43E9-BFE5-8FDC37FFD3FE}" srcOrd="6" destOrd="0" presId="urn:microsoft.com/office/officeart/2005/8/layout/balance1"/>
    <dgm:cxn modelId="{08EDF590-147B-4096-8F1C-0D5C22BD99E3}" type="presParOf" srcId="{EB0544CF-22DE-42C0-A319-96A85C50413B}" destId="{6140D723-5DFD-43A5-A1B4-44A0B2232712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FBEEE-E57B-42B2-9B49-0638F5EBA4C0}">
      <dsp:nvSpPr>
        <dsp:cNvPr id="0" name=""/>
        <dsp:cNvSpPr/>
      </dsp:nvSpPr>
      <dsp:spPr>
        <a:xfrm>
          <a:off x="6677630" y="3291425"/>
          <a:ext cx="1547073" cy="36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2"/>
              </a:lnTo>
              <a:lnTo>
                <a:pt x="1547073" y="250872"/>
              </a:lnTo>
              <a:lnTo>
                <a:pt x="1547073" y="368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C8920-92E0-4F9D-BC18-64F70F3833B9}">
      <dsp:nvSpPr>
        <dsp:cNvPr id="0" name=""/>
        <dsp:cNvSpPr/>
      </dsp:nvSpPr>
      <dsp:spPr>
        <a:xfrm>
          <a:off x="6631910" y="3291425"/>
          <a:ext cx="91440" cy="3681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7069B-A538-4FC1-B43B-359340AF79E5}">
      <dsp:nvSpPr>
        <dsp:cNvPr id="0" name=""/>
        <dsp:cNvSpPr/>
      </dsp:nvSpPr>
      <dsp:spPr>
        <a:xfrm>
          <a:off x="5130557" y="3291425"/>
          <a:ext cx="1547073" cy="368133"/>
        </a:xfrm>
        <a:custGeom>
          <a:avLst/>
          <a:gdLst/>
          <a:ahLst/>
          <a:cxnLst/>
          <a:rect l="0" t="0" r="0" b="0"/>
          <a:pathLst>
            <a:path>
              <a:moveTo>
                <a:pt x="1547073" y="0"/>
              </a:moveTo>
              <a:lnTo>
                <a:pt x="1547073" y="250872"/>
              </a:lnTo>
              <a:lnTo>
                <a:pt x="0" y="250872"/>
              </a:lnTo>
              <a:lnTo>
                <a:pt x="0" y="368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1C782-68F6-4744-A676-0F4F412D9E42}">
      <dsp:nvSpPr>
        <dsp:cNvPr id="0" name=""/>
        <dsp:cNvSpPr/>
      </dsp:nvSpPr>
      <dsp:spPr>
        <a:xfrm>
          <a:off x="4133991" y="1181487"/>
          <a:ext cx="2543639" cy="1061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903"/>
              </a:lnTo>
              <a:lnTo>
                <a:pt x="2543639" y="943903"/>
              </a:lnTo>
              <a:lnTo>
                <a:pt x="2543639" y="1061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78270-643C-447A-A419-27A76594613B}">
      <dsp:nvSpPr>
        <dsp:cNvPr id="0" name=""/>
        <dsp:cNvSpPr/>
      </dsp:nvSpPr>
      <dsp:spPr>
        <a:xfrm>
          <a:off x="2610243" y="3046427"/>
          <a:ext cx="973240" cy="36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2"/>
              </a:lnTo>
              <a:lnTo>
                <a:pt x="973240" y="250872"/>
              </a:lnTo>
              <a:lnTo>
                <a:pt x="973240" y="368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887B7-B20D-42EC-8868-A5A17D5ABFA0}">
      <dsp:nvSpPr>
        <dsp:cNvPr id="0" name=""/>
        <dsp:cNvSpPr/>
      </dsp:nvSpPr>
      <dsp:spPr>
        <a:xfrm>
          <a:off x="1836706" y="3046427"/>
          <a:ext cx="773536" cy="368133"/>
        </a:xfrm>
        <a:custGeom>
          <a:avLst/>
          <a:gdLst/>
          <a:ahLst/>
          <a:cxnLst/>
          <a:rect l="0" t="0" r="0" b="0"/>
          <a:pathLst>
            <a:path>
              <a:moveTo>
                <a:pt x="773536" y="0"/>
              </a:moveTo>
              <a:lnTo>
                <a:pt x="773536" y="250872"/>
              </a:lnTo>
              <a:lnTo>
                <a:pt x="0" y="250872"/>
              </a:lnTo>
              <a:lnTo>
                <a:pt x="0" y="368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DD59A-2AE6-4096-AE92-1E00A7598179}">
      <dsp:nvSpPr>
        <dsp:cNvPr id="0" name=""/>
        <dsp:cNvSpPr/>
      </dsp:nvSpPr>
      <dsp:spPr>
        <a:xfrm>
          <a:off x="2610243" y="1181487"/>
          <a:ext cx="1523747" cy="1061164"/>
        </a:xfrm>
        <a:custGeom>
          <a:avLst/>
          <a:gdLst/>
          <a:ahLst/>
          <a:cxnLst/>
          <a:rect l="0" t="0" r="0" b="0"/>
          <a:pathLst>
            <a:path>
              <a:moveTo>
                <a:pt x="1523747" y="0"/>
              </a:moveTo>
              <a:lnTo>
                <a:pt x="1523747" y="943903"/>
              </a:lnTo>
              <a:lnTo>
                <a:pt x="0" y="943903"/>
              </a:lnTo>
              <a:lnTo>
                <a:pt x="0" y="1061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70CC9-8BE2-44C1-99CE-C2042B41B850}">
      <dsp:nvSpPr>
        <dsp:cNvPr id="0" name=""/>
        <dsp:cNvSpPr/>
      </dsp:nvSpPr>
      <dsp:spPr>
        <a:xfrm>
          <a:off x="635808" y="1181487"/>
          <a:ext cx="3498182" cy="1061164"/>
        </a:xfrm>
        <a:custGeom>
          <a:avLst/>
          <a:gdLst/>
          <a:ahLst/>
          <a:cxnLst/>
          <a:rect l="0" t="0" r="0" b="0"/>
          <a:pathLst>
            <a:path>
              <a:moveTo>
                <a:pt x="3498182" y="0"/>
              </a:moveTo>
              <a:lnTo>
                <a:pt x="3498182" y="943903"/>
              </a:lnTo>
              <a:lnTo>
                <a:pt x="0" y="943903"/>
              </a:lnTo>
              <a:lnTo>
                <a:pt x="0" y="1061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C07C2-B2FC-4AC8-B1CA-DE9D2C28D770}">
      <dsp:nvSpPr>
        <dsp:cNvPr id="0" name=""/>
        <dsp:cNvSpPr/>
      </dsp:nvSpPr>
      <dsp:spPr>
        <a:xfrm>
          <a:off x="2981662" y="264589"/>
          <a:ext cx="2304657" cy="91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1E4FE-F63A-46DF-B5F2-65ECEE4E70D4}">
      <dsp:nvSpPr>
        <dsp:cNvPr id="0" name=""/>
        <dsp:cNvSpPr/>
      </dsp:nvSpPr>
      <dsp:spPr>
        <a:xfrm>
          <a:off x="3122305" y="398200"/>
          <a:ext cx="2304657" cy="91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План график подготовки к ЕГЭ-2020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9160" y="425055"/>
        <a:ext cx="2250947" cy="863188"/>
      </dsp:txXfrm>
    </dsp:sp>
    <dsp:sp modelId="{3EA474D3-E163-420A-AB39-04443C6FFFE4}">
      <dsp:nvSpPr>
        <dsp:cNvPr id="0" name=""/>
        <dsp:cNvSpPr/>
      </dsp:nvSpPr>
      <dsp:spPr>
        <a:xfrm>
          <a:off x="2914" y="2242652"/>
          <a:ext cx="1265787" cy="803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1685A-B9BA-4F29-BE55-18D3CE8F7D9A}">
      <dsp:nvSpPr>
        <dsp:cNvPr id="0" name=""/>
        <dsp:cNvSpPr/>
      </dsp:nvSpPr>
      <dsp:spPr>
        <a:xfrm>
          <a:off x="143557" y="2376263"/>
          <a:ext cx="1265787" cy="803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Анализ результатов ЕГЭ-2019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099" y="2399805"/>
        <a:ext cx="1218703" cy="756691"/>
      </dsp:txXfrm>
    </dsp:sp>
    <dsp:sp modelId="{93EBC66F-252E-4C2D-8F44-84DB105C62B4}">
      <dsp:nvSpPr>
        <dsp:cNvPr id="0" name=""/>
        <dsp:cNvSpPr/>
      </dsp:nvSpPr>
      <dsp:spPr>
        <a:xfrm>
          <a:off x="1549988" y="2242652"/>
          <a:ext cx="2120510" cy="803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E0FF5-D3DD-491D-9508-7369498780B4}">
      <dsp:nvSpPr>
        <dsp:cNvPr id="0" name=""/>
        <dsp:cNvSpPr/>
      </dsp:nvSpPr>
      <dsp:spPr>
        <a:xfrm>
          <a:off x="1690631" y="2376263"/>
          <a:ext cx="2120510" cy="803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Организационно-методическая деятельность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4173" y="2399805"/>
        <a:ext cx="2073426" cy="756691"/>
      </dsp:txXfrm>
    </dsp:sp>
    <dsp:sp modelId="{85E03D13-8AF2-4E9A-849C-1F634E38BD7B}">
      <dsp:nvSpPr>
        <dsp:cNvPr id="0" name=""/>
        <dsp:cNvSpPr/>
      </dsp:nvSpPr>
      <dsp:spPr>
        <a:xfrm>
          <a:off x="1004109" y="3414560"/>
          <a:ext cx="1665194" cy="1710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F67DF-A803-4D0B-9E01-EF179A5D5C71}">
      <dsp:nvSpPr>
        <dsp:cNvPr id="0" name=""/>
        <dsp:cNvSpPr/>
      </dsp:nvSpPr>
      <dsp:spPr>
        <a:xfrm>
          <a:off x="1144752" y="3548171"/>
          <a:ext cx="1665194" cy="1710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Координация работы МО, учителей-предметников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3524" y="3596943"/>
        <a:ext cx="1567650" cy="1612487"/>
      </dsp:txXfrm>
    </dsp:sp>
    <dsp:sp modelId="{72A68812-73E8-4207-BB6A-F74EB25E6BE1}">
      <dsp:nvSpPr>
        <dsp:cNvPr id="0" name=""/>
        <dsp:cNvSpPr/>
      </dsp:nvSpPr>
      <dsp:spPr>
        <a:xfrm>
          <a:off x="2950589" y="3414560"/>
          <a:ext cx="1265787" cy="170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CDA37-4D7F-43C0-852C-8F690AD3029F}">
      <dsp:nvSpPr>
        <dsp:cNvPr id="0" name=""/>
        <dsp:cNvSpPr/>
      </dsp:nvSpPr>
      <dsp:spPr>
        <a:xfrm>
          <a:off x="3091232" y="3548171"/>
          <a:ext cx="1265787" cy="170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8306" y="3585245"/>
        <a:ext cx="1191639" cy="1633231"/>
      </dsp:txXfrm>
    </dsp:sp>
    <dsp:sp modelId="{9168864E-A4A1-4FA7-8712-99E1A76346A1}">
      <dsp:nvSpPr>
        <dsp:cNvPr id="0" name=""/>
        <dsp:cNvSpPr/>
      </dsp:nvSpPr>
      <dsp:spPr>
        <a:xfrm>
          <a:off x="5800680" y="2242652"/>
          <a:ext cx="1753900" cy="1048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C2C49-03D2-4F1E-B46F-0DF7CF10B9EF}">
      <dsp:nvSpPr>
        <dsp:cNvPr id="0" name=""/>
        <dsp:cNvSpPr/>
      </dsp:nvSpPr>
      <dsp:spPr>
        <a:xfrm>
          <a:off x="5941323" y="2376263"/>
          <a:ext cx="1753900" cy="1048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Проведение мероприятий по подготовке обучающих к ГИА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72041" y="2406981"/>
        <a:ext cx="1692464" cy="987337"/>
      </dsp:txXfrm>
    </dsp:sp>
    <dsp:sp modelId="{1F14AC47-31AF-4B16-83E6-19768E8B5EDC}">
      <dsp:nvSpPr>
        <dsp:cNvPr id="0" name=""/>
        <dsp:cNvSpPr/>
      </dsp:nvSpPr>
      <dsp:spPr>
        <a:xfrm>
          <a:off x="4497663" y="3659559"/>
          <a:ext cx="1265787" cy="1769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D6B91-717E-478A-94E8-9E1BED6487B4}">
      <dsp:nvSpPr>
        <dsp:cNvPr id="0" name=""/>
        <dsp:cNvSpPr/>
      </dsp:nvSpPr>
      <dsp:spPr>
        <a:xfrm>
          <a:off x="4638306" y="3793170"/>
          <a:ext cx="1265787" cy="1769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Выбор обучающимися предметов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75380" y="3830244"/>
        <a:ext cx="1191639" cy="1695290"/>
      </dsp:txXfrm>
    </dsp:sp>
    <dsp:sp modelId="{E1E517F8-4328-426F-9B95-CA17F1635C4F}">
      <dsp:nvSpPr>
        <dsp:cNvPr id="0" name=""/>
        <dsp:cNvSpPr/>
      </dsp:nvSpPr>
      <dsp:spPr>
        <a:xfrm>
          <a:off x="6044737" y="3659559"/>
          <a:ext cx="1265787" cy="1873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265E2-65B9-4F82-AC8F-A6E228D6C6EC}">
      <dsp:nvSpPr>
        <dsp:cNvPr id="0" name=""/>
        <dsp:cNvSpPr/>
      </dsp:nvSpPr>
      <dsp:spPr>
        <a:xfrm>
          <a:off x="6185380" y="3793170"/>
          <a:ext cx="1265787" cy="187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Консуль-тации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для подготовки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2454" y="3830244"/>
        <a:ext cx="1191639" cy="1799797"/>
      </dsp:txXfrm>
    </dsp:sp>
    <dsp:sp modelId="{F55316B9-C484-4B12-8170-7F95B78AF6CE}">
      <dsp:nvSpPr>
        <dsp:cNvPr id="0" name=""/>
        <dsp:cNvSpPr/>
      </dsp:nvSpPr>
      <dsp:spPr>
        <a:xfrm>
          <a:off x="7591810" y="3659559"/>
          <a:ext cx="1265787" cy="1873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2069E-FFA4-496E-AEA4-4D3E25AE8693}">
      <dsp:nvSpPr>
        <dsp:cNvPr id="0" name=""/>
        <dsp:cNvSpPr/>
      </dsp:nvSpPr>
      <dsp:spPr>
        <a:xfrm>
          <a:off x="7732453" y="3793170"/>
          <a:ext cx="1265787" cy="187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Проведение  диагностических работ  и пробных экзаменов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69527" y="3830244"/>
        <a:ext cx="1191639" cy="179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400FD-2E53-4FA8-BA53-2D506ADE1844}">
      <dsp:nvSpPr>
        <dsp:cNvPr id="0" name=""/>
        <dsp:cNvSpPr/>
      </dsp:nvSpPr>
      <dsp:spPr>
        <a:xfrm>
          <a:off x="2040947" y="3417545"/>
          <a:ext cx="4392499" cy="261366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 ученических собраний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 родительских собраний</a:t>
          </a:r>
          <a:endParaRPr lang="ru-RU" sz="3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4214" y="3800307"/>
        <a:ext cx="3105965" cy="1848141"/>
      </dsp:txXfrm>
    </dsp:sp>
    <dsp:sp modelId="{A3D3A0A6-32E3-4D93-9807-F90C8D4872A0}">
      <dsp:nvSpPr>
        <dsp:cNvPr id="0" name=""/>
        <dsp:cNvSpPr/>
      </dsp:nvSpPr>
      <dsp:spPr>
        <a:xfrm rot="13066040">
          <a:off x="1989433" y="2478754"/>
          <a:ext cx="1864377" cy="74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8731A-353C-4D09-87AF-D79FDD19A994}">
      <dsp:nvSpPr>
        <dsp:cNvPr id="0" name=""/>
        <dsp:cNvSpPr/>
      </dsp:nvSpPr>
      <dsp:spPr>
        <a:xfrm>
          <a:off x="-157643" y="1060489"/>
          <a:ext cx="2995047" cy="28382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Вопросы нормативно-правового обеспечения ЕГЭ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4512" y="1143620"/>
        <a:ext cx="2828785" cy="2672024"/>
      </dsp:txXfrm>
    </dsp:sp>
    <dsp:sp modelId="{DBA335E4-F725-49FD-97A6-49F7B1762EFE}">
      <dsp:nvSpPr>
        <dsp:cNvPr id="0" name=""/>
        <dsp:cNvSpPr/>
      </dsp:nvSpPr>
      <dsp:spPr>
        <a:xfrm rot="16291440">
          <a:off x="3241066" y="1859571"/>
          <a:ext cx="2124880" cy="744894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BBED0-2A13-489E-9ACE-7EF275BE4A4C}">
      <dsp:nvSpPr>
        <dsp:cNvPr id="0" name=""/>
        <dsp:cNvSpPr/>
      </dsp:nvSpPr>
      <dsp:spPr>
        <a:xfrm>
          <a:off x="2736310" y="216032"/>
          <a:ext cx="3190905" cy="190784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Порядок проведения ЕГЭ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2189" y="271911"/>
        <a:ext cx="3079147" cy="1796085"/>
      </dsp:txXfrm>
    </dsp:sp>
    <dsp:sp modelId="{D558998E-E0AB-4189-A77F-ED50CA7D2762}">
      <dsp:nvSpPr>
        <dsp:cNvPr id="0" name=""/>
        <dsp:cNvSpPr/>
      </dsp:nvSpPr>
      <dsp:spPr>
        <a:xfrm rot="19500005">
          <a:off x="4812284" y="2561289"/>
          <a:ext cx="1701745" cy="74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B3DBB-B53F-4E51-8F3B-F8ED2F20F8BA}">
      <dsp:nvSpPr>
        <dsp:cNvPr id="0" name=""/>
        <dsp:cNvSpPr/>
      </dsp:nvSpPr>
      <dsp:spPr>
        <a:xfrm>
          <a:off x="5830464" y="1132494"/>
          <a:ext cx="2608099" cy="31263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Изучены инструкции для участников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6853" y="1208883"/>
        <a:ext cx="2455321" cy="2973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1E01B-A091-4061-8CE0-C37FBCAA61FB}">
      <dsp:nvSpPr>
        <dsp:cNvPr id="0" name=""/>
        <dsp:cNvSpPr/>
      </dsp:nvSpPr>
      <dsp:spPr>
        <a:xfrm rot="16200000">
          <a:off x="701824" y="-701824"/>
          <a:ext cx="3168351" cy="4572000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Работа с бланками, </a:t>
          </a:r>
          <a:r>
            <a:rPr lang="ru-RU" sz="4400" b="1" kern="1200" dirty="0" err="1" smtClean="0">
              <a:latin typeface="Times New Roman" pitchFamily="18" charset="0"/>
              <a:cs typeface="Times New Roman" pitchFamily="18" charset="0"/>
            </a:rPr>
            <a:t>КИМами</a:t>
          </a:r>
          <a:endParaRPr lang="ru-RU" sz="4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4572000" cy="2376264"/>
      </dsp:txXfrm>
    </dsp:sp>
    <dsp:sp modelId="{EB7ABAEF-C078-4B13-9CFA-02D1542DA03F}">
      <dsp:nvSpPr>
        <dsp:cNvPr id="0" name=""/>
        <dsp:cNvSpPr/>
      </dsp:nvSpPr>
      <dsp:spPr>
        <a:xfrm>
          <a:off x="4572000" y="0"/>
          <a:ext cx="4572000" cy="3168351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Посещаемость учащихся</a:t>
          </a:r>
        </a:p>
      </dsp:txBody>
      <dsp:txXfrm>
        <a:off x="4572000" y="0"/>
        <a:ext cx="4572000" cy="2376264"/>
      </dsp:txXfrm>
    </dsp:sp>
    <dsp:sp modelId="{867A27C4-117E-4C1F-AE74-099AB7EE3287}">
      <dsp:nvSpPr>
        <dsp:cNvPr id="0" name=""/>
        <dsp:cNvSpPr/>
      </dsp:nvSpPr>
      <dsp:spPr>
        <a:xfrm rot="10800000">
          <a:off x="0" y="3168351"/>
          <a:ext cx="4572000" cy="3168351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latin typeface="Times New Roman" pitchFamily="18" charset="0"/>
              <a:cs typeface="Times New Roman" pitchFamily="18" charset="0"/>
            </a:rPr>
            <a:t>Индивидуаль-ные</a:t>
          </a: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 занятия</a:t>
          </a:r>
        </a:p>
      </dsp:txBody>
      <dsp:txXfrm rot="10800000">
        <a:off x="0" y="3960439"/>
        <a:ext cx="4572000" cy="2376264"/>
      </dsp:txXfrm>
    </dsp:sp>
    <dsp:sp modelId="{FAE53E17-2D33-45C4-9380-D61AC85635DA}">
      <dsp:nvSpPr>
        <dsp:cNvPr id="0" name=""/>
        <dsp:cNvSpPr/>
      </dsp:nvSpPr>
      <dsp:spPr>
        <a:xfrm rot="5400000">
          <a:off x="5273823" y="2466527"/>
          <a:ext cx="3168351" cy="4572000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Занятия с учащимися группы риска</a:t>
          </a:r>
        </a:p>
      </dsp:txBody>
      <dsp:txXfrm rot="-5400000">
        <a:off x="4572000" y="3960439"/>
        <a:ext cx="4572000" cy="2376264"/>
      </dsp:txXfrm>
    </dsp:sp>
    <dsp:sp modelId="{C29281BB-3B65-4DE6-9E39-B33BEF2C9106}">
      <dsp:nvSpPr>
        <dsp:cNvPr id="0" name=""/>
        <dsp:cNvSpPr/>
      </dsp:nvSpPr>
      <dsp:spPr>
        <a:xfrm>
          <a:off x="2123721" y="2088229"/>
          <a:ext cx="4896557" cy="187221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Внутришкольный</a:t>
          </a:r>
          <a:r>
            <a:rPr lang="ru-RU" sz="4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контроль</a:t>
          </a:r>
          <a:endParaRPr lang="ru-RU" sz="4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5115" y="2179623"/>
        <a:ext cx="4713769" cy="16894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AE7F9-1251-40BE-90FE-0D2A32F644A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B2A60-C09D-41BD-83E8-59E81A060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8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B2A60-C09D-41BD-83E8-59E81A06035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2" name="Picture 4" descr="http://sosh27.ru/attachments/Image/Logotip-EGE-2019_vybor-budushchego.jpg?template=generi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868"/>
            <a:ext cx="7776864" cy="78591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115616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sosh27.ru/attachments/Image/Logotip-EGE-2019_vybor-budushchego.jpg?template=generi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25152"/>
            <a:ext cx="1187624" cy="11876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900926" cy="6768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«Томаровская СОШ №1»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результатов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42918"/>
            <a:ext cx="790205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ЕГЭ-2020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Информатика и ИКТ, 11 «А» класс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435072"/>
              </p:ext>
            </p:extLst>
          </p:nvPr>
        </p:nvGraphicFramePr>
        <p:xfrm>
          <a:off x="285720" y="2564904"/>
          <a:ext cx="8534750" cy="403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50"/>
                <a:gridCol w="1219250"/>
                <a:gridCol w="1219250"/>
                <a:gridCol w="1219250"/>
                <a:gridCol w="1219250"/>
                <a:gridCol w="1219250"/>
                <a:gridCol w="1219250"/>
              </a:tblGrid>
              <a:tr h="108525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несдавших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школе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 балл по округу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региону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 по школе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/>
                </a:tc>
              </a:tr>
              <a:tr h="1085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49,5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57,8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54,69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88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Результаты ЕГЭ-2020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Математика,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«А»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479473"/>
              </p:ext>
            </p:extLst>
          </p:nvPr>
        </p:nvGraphicFramePr>
        <p:xfrm>
          <a:off x="0" y="1340768"/>
          <a:ext cx="8749635" cy="223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442"/>
                <a:gridCol w="1329922"/>
                <a:gridCol w="1189930"/>
                <a:gridCol w="839950"/>
                <a:gridCol w="979942"/>
                <a:gridCol w="1329922"/>
                <a:gridCol w="1232030"/>
                <a:gridCol w="763497"/>
              </a:tblGrid>
              <a:tr h="670799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несдавших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Ср. балл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оценка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Ср.оценка по  району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Ср.оценка по региону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3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сдавали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07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3,95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4,31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1800" y="908720"/>
            <a:ext cx="3836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«А» класс (базовый уровень)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501008"/>
            <a:ext cx="523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 «А» класс (профильный уровень)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522139"/>
              </p:ext>
            </p:extLst>
          </p:nvPr>
        </p:nvGraphicFramePr>
        <p:xfrm>
          <a:off x="0" y="3933056"/>
          <a:ext cx="8892479" cy="274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224136"/>
                <a:gridCol w="1193158"/>
                <a:gridCol w="893764"/>
                <a:gridCol w="1511715"/>
                <a:gridCol w="1805277"/>
                <a:gridCol w="1112302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несдавших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Ср. балл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 округу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региону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09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46,63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50,99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3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44,52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ЕГЭ-2020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География, 11 «А» 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985941"/>
              </p:ext>
            </p:extLst>
          </p:nvPr>
        </p:nvGraphicFramePr>
        <p:xfrm>
          <a:off x="251520" y="2564904"/>
          <a:ext cx="8568952" cy="272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368154"/>
                <a:gridCol w="1224136"/>
                <a:gridCol w="1224136"/>
                <a:gridCol w="1080118"/>
                <a:gridCol w="1224136"/>
                <a:gridCol w="1224136"/>
              </a:tblGrid>
              <a:tr h="64807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несдавших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школе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 балл по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округу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региону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0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54,66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62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ЕГЭ-2020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Обществознание, 11 «А» класс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671865"/>
              </p:ext>
            </p:extLst>
          </p:nvPr>
        </p:nvGraphicFramePr>
        <p:xfrm>
          <a:off x="251520" y="2564904"/>
          <a:ext cx="8568952" cy="272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368154"/>
                <a:gridCol w="1152126"/>
                <a:gridCol w="1224136"/>
                <a:gridCol w="1152128"/>
                <a:gridCol w="1224136"/>
                <a:gridCol w="1224136"/>
              </a:tblGrid>
              <a:tr h="64807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несдавших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школе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 балл по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округу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региону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0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54,17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ЕГЭ-2020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98072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Физика, 11 «А» класс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925852"/>
              </p:ext>
            </p:extLst>
          </p:nvPr>
        </p:nvGraphicFramePr>
        <p:xfrm>
          <a:off x="2" y="2060847"/>
          <a:ext cx="9144002" cy="393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4"/>
                <a:gridCol w="1496958"/>
                <a:gridCol w="1527378"/>
                <a:gridCol w="1085194"/>
                <a:gridCol w="1306286"/>
                <a:gridCol w="1306286"/>
                <a:gridCol w="1306286"/>
              </a:tblGrid>
              <a:tr h="900102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уч-ков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несдавших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Ср.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по школе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Ср. балл по округу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региону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0102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</a:tr>
              <a:tr h="900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52,25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ЕГЭ-2020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05273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Биология, 11 «А» класс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966817"/>
              </p:ext>
            </p:extLst>
          </p:nvPr>
        </p:nvGraphicFramePr>
        <p:xfrm>
          <a:off x="251522" y="1988841"/>
          <a:ext cx="8568945" cy="430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1224135"/>
                <a:gridCol w="1224135"/>
                <a:gridCol w="1224135"/>
                <a:gridCol w="1224135"/>
                <a:gridCol w="1368155"/>
                <a:gridCol w="1080115"/>
              </a:tblGrid>
              <a:tr h="1206831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несдавших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школе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Ср. балл по округу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региону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3035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</a:p>
                  </a:txBody>
                  <a:tcPr/>
                </a:tc>
              </a:tr>
              <a:tr h="104303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5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48,65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ЕГЭ-2020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069910"/>
              </p:ext>
            </p:extLst>
          </p:nvPr>
        </p:nvGraphicFramePr>
        <p:xfrm>
          <a:off x="0" y="1196752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успешности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дополнительных групповых                 занятий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утверждённому графику во второй половине дня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подготовке к ГИА по всем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предметам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работы, пробные экзамены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подробным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анализом этих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учащимися и их родителями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6144" cy="1296144"/>
          </a:xfrm>
          <a:prstGeom prst="rect">
            <a:avLst/>
          </a:prstGeom>
          <a:noFill/>
        </p:spPr>
      </p:pic>
      <p:pic>
        <p:nvPicPr>
          <p:cNvPr id="9218" name="Picture 2" descr="https://1.bp.blogspot.com/-pJ_HS674BCI/XY83QxkoeCI/AAAAAAAAF5U/wUkSPtMxLg4aWs1qqpzDy9O3guKZySnMQCLcBGAsYHQ/s1600/%25D0%259520%2B%2B%2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791199"/>
            <a:ext cx="4657725" cy="10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10" y="0"/>
            <a:ext cx="8100392" cy="476672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249826"/>
              </p:ext>
            </p:extLst>
          </p:nvPr>
        </p:nvGraphicFramePr>
        <p:xfrm>
          <a:off x="179511" y="624840"/>
          <a:ext cx="8784977" cy="306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353"/>
                <a:gridCol w="456362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Социально-гуманитарный профиль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fontAlgn="ctr"/>
                      <a:r>
                        <a:rPr lang="ru-RU" sz="2400" b="1" i="1" u="none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  <a:endParaRPr lang="ru-RU" sz="2400" b="1" i="1" u="none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fontAlgn="ctr"/>
                      <a:r>
                        <a:rPr lang="ru-RU" sz="2400" b="1" i="1" u="none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человека</a:t>
                      </a:r>
                      <a:endParaRPr lang="ru-RU" sz="2400" b="1" i="1" u="none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БГТУ им. В.Г. Шухова</a:t>
                      </a:r>
                      <a:endParaRPr lang="ru-RU" sz="2000" b="1" i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360000">
                <a:tc>
                  <a:txBody>
                    <a:bodyPr/>
                    <a:lstStyle/>
                    <a:p>
                      <a:pPr fontAlgn="ctr"/>
                      <a:r>
                        <a:rPr lang="ru-RU" sz="2400" b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человека</a:t>
                      </a:r>
                      <a:endParaRPr lang="ru-RU" sz="2400" b="1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>
                          <a:latin typeface="Times New Roman" pitchFamily="18" charset="0"/>
                          <a:cs typeface="Times New Roman" pitchFamily="18" charset="0"/>
                        </a:rPr>
                        <a:t>БелГАУ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имени В.Я. Горина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360000">
                <a:tc>
                  <a:txBody>
                    <a:bodyPr/>
                    <a:lstStyle/>
                    <a:p>
                      <a:pPr fontAlgn="ctr"/>
                      <a:r>
                        <a:rPr lang="ru-RU" sz="2400" b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человека</a:t>
                      </a:r>
                      <a:endParaRPr lang="ru-RU" sz="2400" b="1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БелГУ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360000">
                <a:tc>
                  <a:txBody>
                    <a:bodyPr/>
                    <a:lstStyle/>
                    <a:p>
                      <a:pPr fontAlgn="ctr"/>
                      <a:r>
                        <a:rPr lang="ru-RU" sz="2400" b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  <a:endParaRPr lang="ru-RU" sz="2400" b="1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Инжиниринговый колледж НИУ «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БелГУ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pic>
        <p:nvPicPr>
          <p:cNvPr id="5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29614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6144" cy="1296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364" y="141585"/>
            <a:ext cx="8100392" cy="839143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Внутриклассная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749287"/>
              </p:ext>
            </p:extLst>
          </p:nvPr>
        </p:nvGraphicFramePr>
        <p:xfrm>
          <a:off x="179512" y="1052736"/>
          <a:ext cx="8784976" cy="330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922"/>
                <a:gridCol w="4354054"/>
              </a:tblGrid>
              <a:tr h="3600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Гуманитарно-биологический профиль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6250">
                <a:tc>
                  <a:txBody>
                    <a:bodyPr/>
                    <a:lstStyle/>
                    <a:p>
                      <a:pPr fontAlgn="ctr"/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8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человека</a:t>
                      </a:r>
                      <a:endParaRPr lang="ru-RU" sz="2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БелГАУ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имени В.Я. Горина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75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человек</a:t>
                      </a:r>
                      <a:endParaRPr lang="ru-RU" sz="2800" b="1" i="0" u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Юго-Западный государственный университет</a:t>
                      </a:r>
                    </a:p>
                  </a:txBody>
                  <a:tcPr marL="47625" marR="47625" marT="47625" marB="47625" anchor="ctr"/>
                </a:tc>
              </a:tr>
              <a:tr h="7675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человек</a:t>
                      </a:r>
                      <a:endParaRPr lang="ru-RU" sz="2800" b="1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БелГАУ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имени В.Я. Горина</a:t>
                      </a:r>
                    </a:p>
                  </a:txBody>
                  <a:tcPr marL="47625" marR="47625" marT="47625" marB="47625" anchor="ctr"/>
                </a:tc>
              </a:tr>
              <a:tr h="6562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человек</a:t>
                      </a:r>
                      <a:endParaRPr lang="ru-RU" sz="2800" b="1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БелГУ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zen_doc/203431/pub_5e17aef634808200b16e46bf_5e17af140ce57b00acf15b2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366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632848" cy="1417638"/>
          </a:xfrm>
        </p:spPr>
        <p:txBody>
          <a:bodyPr>
            <a:normAutofit/>
          </a:bodyPr>
          <a:lstStyle/>
          <a:p>
            <a:pPr algn="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Выпускники-2020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856568"/>
              </p:ext>
            </p:extLst>
          </p:nvPr>
        </p:nvGraphicFramePr>
        <p:xfrm>
          <a:off x="251520" y="1484784"/>
          <a:ext cx="8712968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2482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учащихся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0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«А»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08518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ГИА-2020 получили 100% выпускников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0971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 успеха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Мотивация и самостоятельность обучающегося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071810"/>
            <a:ext cx="809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Соучастие и контроль родителей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143380"/>
            <a:ext cx="12447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Педагогическое мастерство и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профессиональная компетентность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2420888"/>
            <a:ext cx="465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350043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558924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=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5661248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 результат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96144" cy="1296144"/>
          </a:xfrm>
          <a:prstGeom prst="rect">
            <a:avLst/>
          </a:prstGeom>
          <a:noFill/>
        </p:spPr>
      </p:pic>
      <p:pic>
        <p:nvPicPr>
          <p:cNvPr id="6146" name="Picture 2" descr="http://moy-school5.ucoz.ru/novosti/20200716/ege-po-anglijskomu.jpg"/>
          <p:cNvPicPr>
            <a:picLocks noChangeAspect="1" noChangeArrowheads="1"/>
          </p:cNvPicPr>
          <p:nvPr/>
        </p:nvPicPr>
        <p:blipFill>
          <a:blip r:embed="rId3" cstate="print"/>
          <a:srcRect l="16905" t="8548" r="19463" b="12354"/>
          <a:stretch>
            <a:fillRect/>
          </a:stretch>
        </p:blipFill>
        <p:spPr bwMode="auto">
          <a:xfrm>
            <a:off x="6876256" y="2204864"/>
            <a:ext cx="2267744" cy="17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6144" cy="1296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Администрации школы: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подготовку к ЕГЭ по предметам по русскому языку, математике и предметам по выбору с 10 класса в рамках внеаудиторной занятости;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усилить контроль за преподаванием предметов и качеством знаний учащихся в 10-11 классах;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включить в план ВШК качество преподавания математики, физики и обществознания в 10-11 классах;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профессиональные затруднения педагогов и на этой основе организовать им методическую помощь;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запланировать централизованное участие обучающихся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5-11 классов в тренировочных и диагностических работах системы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СтатГрад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всем предметам.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8634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Руководителям МО: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предусмотреть в плане работы мероприятия для повышения качества преподавания предметов в рамках подготовки к ГИА</a:t>
            </a:r>
          </a:p>
          <a:p>
            <a:endParaRPr lang="ru-RU" dirty="0"/>
          </a:p>
        </p:txBody>
      </p:sp>
      <p:pic>
        <p:nvPicPr>
          <p:cNvPr id="4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96144" cy="1296144"/>
          </a:xfrm>
          <a:prstGeom prst="rect">
            <a:avLst/>
          </a:prstGeom>
          <a:noFill/>
        </p:spPr>
      </p:pic>
      <p:pic>
        <p:nvPicPr>
          <p:cNvPr id="5" name="Picture 2" descr="http://moy-school5.ucoz.ru/novosti/20200716/ege-po-anglijskomu.jpg"/>
          <p:cNvPicPr>
            <a:picLocks noChangeAspect="1" noChangeArrowheads="1"/>
          </p:cNvPicPr>
          <p:nvPr/>
        </p:nvPicPr>
        <p:blipFill>
          <a:blip r:embed="rId3" cstate="print"/>
          <a:srcRect l="16905" t="8548" r="19463" b="12354"/>
          <a:stretch>
            <a:fillRect/>
          </a:stretch>
        </p:blipFill>
        <p:spPr bwMode="auto">
          <a:xfrm>
            <a:off x="6876256" y="4941168"/>
            <a:ext cx="2267744" cy="17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247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589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Учителям – предметникам: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предусмотреть в поурочных планах 5-11 классов задания из контрольно - измерительных материалов ГИА;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индивидуализировать процесс подготовки к ГИА;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систему подготовки к ГИА по группам «мотивированные учащиеся» и «учащиеся группы риска»;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отслеживать динамику индивидуальных результатов обучающихся по всем диагностическим работам;</a:t>
            </a:r>
          </a:p>
          <a:p>
            <a:endParaRPr lang="ru-RU" dirty="0"/>
          </a:p>
        </p:txBody>
      </p:sp>
      <p:pic>
        <p:nvPicPr>
          <p:cNvPr id="4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4744" cy="1124744"/>
          </a:xfrm>
          <a:prstGeom prst="rect">
            <a:avLst/>
          </a:prstGeom>
          <a:noFill/>
        </p:spPr>
      </p:pic>
      <p:pic>
        <p:nvPicPr>
          <p:cNvPr id="5" name="Picture 2" descr="http://moy-school5.ucoz.ru/novosti/20200716/ege-po-anglijskomu.jpg"/>
          <p:cNvPicPr>
            <a:picLocks noChangeAspect="1" noChangeArrowheads="1"/>
          </p:cNvPicPr>
          <p:nvPr/>
        </p:nvPicPr>
        <p:blipFill>
          <a:blip r:embed="rId3" cstate="print"/>
          <a:srcRect l="16905" t="8548" r="19463" b="12354"/>
          <a:stretch>
            <a:fillRect/>
          </a:stretch>
        </p:blipFill>
        <p:spPr bwMode="auto">
          <a:xfrm>
            <a:off x="7154594" y="5085184"/>
            <a:ext cx="1989405" cy="154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Учителям – предметникам: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возможность использовать работы предоставляемые системой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СтатГрад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только по математике, но и предметам по выбору;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взаимодействие с родителями выпускников, классными руководителями с целью выявления затруднений обучающихся.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296144" cy="1296144"/>
          </a:xfrm>
          <a:prstGeom prst="rect">
            <a:avLst/>
          </a:prstGeom>
          <a:noFill/>
        </p:spPr>
      </p:pic>
      <p:pic>
        <p:nvPicPr>
          <p:cNvPr id="5" name="Picture 2" descr="http://moy-school5.ucoz.ru/novosti/20200716/ege-po-anglijskomu.jpg"/>
          <p:cNvPicPr>
            <a:picLocks noChangeAspect="1" noChangeArrowheads="1"/>
          </p:cNvPicPr>
          <p:nvPr/>
        </p:nvPicPr>
        <p:blipFill>
          <a:blip r:embed="rId3" cstate="print"/>
          <a:srcRect l="16905" t="8548" r="19463" b="12354"/>
          <a:stretch>
            <a:fillRect/>
          </a:stretch>
        </p:blipFill>
        <p:spPr bwMode="auto">
          <a:xfrm>
            <a:off x="7154594" y="5085184"/>
            <a:ext cx="1989405" cy="154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046066" cy="236636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Успехов в новом учебном году!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880"/>
            <a:ext cx="2267744" cy="2267744"/>
          </a:xfrm>
          <a:prstGeom prst="rect">
            <a:avLst/>
          </a:prstGeom>
          <a:noFill/>
        </p:spPr>
      </p:pic>
      <p:pic>
        <p:nvPicPr>
          <p:cNvPr id="1028" name="Picture 4" descr="http://school-148.ru/ckfinder/userfiles/images/%D0%9520%2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09120"/>
            <a:ext cx="5287144" cy="193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48430" cy="936104"/>
          </a:xfrm>
        </p:spPr>
        <p:txBody>
          <a:bodyPr>
            <a:noAutofit/>
          </a:bodyPr>
          <a:lstStyle/>
          <a:p>
            <a:pPr algn="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Выпускники-2020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406156"/>
              </p:ext>
            </p:extLst>
          </p:nvPr>
        </p:nvGraphicFramePr>
        <p:xfrm>
          <a:off x="179512" y="1772816"/>
          <a:ext cx="8712968" cy="4994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474325"/>
                <a:gridCol w="3494227"/>
              </a:tblGrid>
              <a:tr h="720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от общего числа выпускников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5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Обучающиеся, получившие аттестат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100 %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Обучающиеся, получившие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аттестат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отличием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3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0 %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5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Учащиеся, получившие медали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3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0 %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5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Учащиеся, получившие значок ГТО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32 %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53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Учащиеся, получившие аттестаты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с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оценками «хорошо» и «отлично»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</a:t>
                      </a: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11247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 «А» класс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avatars.mds.yandex.net/get-zen_doc/203431/pub_5e17aef634808200b16e46bf_5e17af140ce57b00acf15b2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2051720" cy="136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91876" cy="864096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Организация ЕГЭ-2020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908720"/>
          <a:ext cx="900115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avatars.mds.yandex.net/get-zen_doc/203431/pub_5e17aef634808200b16e46bf_5e17af140ce57b00acf15b29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536" y="260648"/>
            <a:ext cx="1436842" cy="95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421575"/>
              </p:ext>
            </p:extLst>
          </p:nvPr>
        </p:nvGraphicFramePr>
        <p:xfrm>
          <a:off x="323530" y="1844824"/>
          <a:ext cx="8496943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995"/>
                <a:gridCol w="829027"/>
                <a:gridCol w="994832"/>
                <a:gridCol w="1243540"/>
                <a:gridCol w="1243540"/>
                <a:gridCol w="1077734"/>
                <a:gridCol w="1326443"/>
                <a:gridCol w="994832"/>
              </a:tblGrid>
              <a:tr h="759011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Математика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знание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Инфор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матика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2277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 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  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   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   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  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  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</a:tr>
              <a:tr h="16987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2019-2020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4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4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31392" y="548680"/>
            <a:ext cx="7746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Тренировочные работы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get-zen_doc/203431/pub_5e17aef634808200b16e46bf_5e17af140ce57b00acf15b2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9128" y="332656"/>
            <a:ext cx="1552248" cy="1033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332656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s://avatars.mds.yandex.net/get-zen_doc/203431/pub_5e17aef634808200b16e46bf_5e17af140ce57b00acf15b29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51720" cy="136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ЕГЭ-2020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460816"/>
              </p:ext>
            </p:extLst>
          </p:nvPr>
        </p:nvGraphicFramePr>
        <p:xfrm>
          <a:off x="179514" y="2564902"/>
          <a:ext cx="8712963" cy="3672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709"/>
                <a:gridCol w="1244709"/>
                <a:gridCol w="1244709"/>
                <a:gridCol w="1244709"/>
                <a:gridCol w="1244709"/>
                <a:gridCol w="1244709"/>
                <a:gridCol w="1244709"/>
              </a:tblGrid>
              <a:tr h="1273183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несдавших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школе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 балл по округу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Ср.балл по региону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 по школе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96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3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3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  <a:endParaRPr lang="ru-RU" sz="3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62,38</a:t>
                      </a:r>
                      <a:endParaRPr lang="ru-RU" sz="3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63,27</a:t>
                      </a:r>
                      <a:endParaRPr lang="ru-RU" sz="3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  <a:endParaRPr lang="ru-RU" sz="3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96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58,1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65,1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170080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Литература, 11 «А» класс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get-zen_doc/203431/pub_5e17aef634808200b16e46bf_5e17af140ce57b00acf15b2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051720" cy="136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5273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ЕГЭ-2020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Русский язык, 11 «А» класс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162034"/>
              </p:ext>
            </p:extLst>
          </p:nvPr>
        </p:nvGraphicFramePr>
        <p:xfrm>
          <a:off x="179512" y="2348880"/>
          <a:ext cx="8784976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08"/>
                <a:gridCol w="1053363"/>
                <a:gridCol w="1477220"/>
                <a:gridCol w="1254996"/>
                <a:gridCol w="1385771"/>
                <a:gridCol w="1372662"/>
                <a:gridCol w="1006556"/>
              </a:tblGrid>
              <a:tr h="99204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 участников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 несдавших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Ср.балл по школе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Ср.балл по  округу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Ср.балл по региону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</a:t>
                      </a:r>
                      <a:r>
                        <a:rPr lang="ru-RU" sz="1600" baseline="0" dirty="0" smtClean="0"/>
                        <a:t> балл</a:t>
                      </a:r>
                      <a:endParaRPr lang="ru-RU" sz="1600" dirty="0"/>
                    </a:p>
                  </a:txBody>
                  <a:tcPr/>
                </a:tc>
              </a:tr>
              <a:tr h="9789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70,87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821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64,56</a:t>
                      </a: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31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71,96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s://147school.ru/wp-content/uploads/2019/10/%D0%BB%D0%BE%D0%B3%D0%BE2-%D0%95%D0%93%D0%AD-202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967</Words>
  <Application>Microsoft Office PowerPoint</Application>
  <PresentationFormat>Экран (4:3)</PresentationFormat>
  <Paragraphs>406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МБОУ «Томаровская СОШ №1» Анализ результатов ЕГЭ</vt:lpstr>
      <vt:lpstr>Выпускники-2020</vt:lpstr>
      <vt:lpstr>Выпускники-2020</vt:lpstr>
      <vt:lpstr>Организация ЕГЭ-2020</vt:lpstr>
      <vt:lpstr>Презентация PowerPoint</vt:lpstr>
      <vt:lpstr>Презентация PowerPoint</vt:lpstr>
      <vt:lpstr>Презентация PowerPoint</vt:lpstr>
      <vt:lpstr>Результаты ЕГЭ-2020</vt:lpstr>
      <vt:lpstr>Результаты ЕГЭ-2020</vt:lpstr>
      <vt:lpstr>Результаты ЕГЭ-2020</vt:lpstr>
      <vt:lpstr>Результаты ЕГЭ-2020 Математика, 11 «А» класс</vt:lpstr>
      <vt:lpstr>Результаты ЕГЭ-2020</vt:lpstr>
      <vt:lpstr>Результаты ЕГЭ-2020</vt:lpstr>
      <vt:lpstr>Результаты ЕГЭ-2020</vt:lpstr>
      <vt:lpstr>Результаты ЕГЭ-2020</vt:lpstr>
      <vt:lpstr>ЕГЭ-2020</vt:lpstr>
      <vt:lpstr>Условия успешности:</vt:lpstr>
      <vt:lpstr>Внутриклассная профилизация </vt:lpstr>
      <vt:lpstr>Внутриклассная профилизация </vt:lpstr>
      <vt:lpstr>Формула успеха</vt:lpstr>
      <vt:lpstr>Рекомендации</vt:lpstr>
      <vt:lpstr>Рекомендации:</vt:lpstr>
      <vt:lpstr>Рекомендации:</vt:lpstr>
      <vt:lpstr>Рекомендации:</vt:lpstr>
      <vt:lpstr>Благодарю за внимание! Успехов в новом учебном году!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«Томаровская СОШ №1» Анализ результатов ЕГЭ</dc:title>
  <dc:creator>Наталья</dc:creator>
  <cp:lastModifiedBy>ret</cp:lastModifiedBy>
  <cp:revision>59</cp:revision>
  <dcterms:created xsi:type="dcterms:W3CDTF">2019-08-21T16:47:03Z</dcterms:created>
  <dcterms:modified xsi:type="dcterms:W3CDTF">2020-09-04T09:42:29Z</dcterms:modified>
</cp:coreProperties>
</file>